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92" r:id="rId2"/>
  </p:sldMasterIdLst>
  <p:notesMasterIdLst>
    <p:notesMasterId r:id="rId31"/>
  </p:notesMasterIdLst>
  <p:sldIdLst>
    <p:sldId id="277" r:id="rId3"/>
    <p:sldId id="307" r:id="rId4"/>
    <p:sldId id="318" r:id="rId5"/>
    <p:sldId id="319" r:id="rId6"/>
    <p:sldId id="320" r:id="rId7"/>
    <p:sldId id="321" r:id="rId8"/>
    <p:sldId id="322" r:id="rId9"/>
    <p:sldId id="323" r:id="rId10"/>
    <p:sldId id="324" r:id="rId11"/>
    <p:sldId id="325" r:id="rId12"/>
    <p:sldId id="326" r:id="rId13"/>
    <p:sldId id="278" r:id="rId14"/>
    <p:sldId id="260" r:id="rId15"/>
    <p:sldId id="327" r:id="rId16"/>
    <p:sldId id="328" r:id="rId17"/>
    <p:sldId id="308" r:id="rId18"/>
    <p:sldId id="329" r:id="rId19"/>
    <p:sldId id="330" r:id="rId20"/>
    <p:sldId id="331" r:id="rId21"/>
    <p:sldId id="332" r:id="rId22"/>
    <p:sldId id="333" r:id="rId23"/>
    <p:sldId id="261" r:id="rId24"/>
    <p:sldId id="334" r:id="rId25"/>
    <p:sldId id="335" r:id="rId26"/>
    <p:sldId id="336" r:id="rId27"/>
    <p:sldId id="337" r:id="rId28"/>
    <p:sldId id="338" r:id="rId29"/>
    <p:sldId id="339" r:id="rId30"/>
  </p:sldIdLst>
  <p:sldSz cx="9144000" cy="6858000" type="screen4x3"/>
  <p:notesSz cx="6858000" cy="9144000"/>
  <p:defaultText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62" autoAdjust="0"/>
    <p:restoredTop sz="80840" autoAdjust="0"/>
  </p:normalViewPr>
  <p:slideViewPr>
    <p:cSldViewPr>
      <p:cViewPr>
        <p:scale>
          <a:sx n="60" d="100"/>
          <a:sy n="60" d="100"/>
        </p:scale>
        <p:origin x="-1722" y="-420"/>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fr-F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fr-FR" sz="1200"/>
            </a:lvl1pPr>
          </a:lstStyle>
          <a:p>
            <a:fld id="{00F830A1-3891-4B82-A120-081866556DA0}" type="datetimeFigureOut">
              <a:rPr/>
              <a:pPr/>
              <a:t>12/17/2009</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Niveau 2</a:t>
            </a:r>
          </a:p>
          <a:p>
            <a:pPr lvl="2"/>
            <a:r>
              <a:rPr lang="fr-FR"/>
              <a:t>Niveau 3</a:t>
            </a:r>
          </a:p>
          <a:p>
            <a:pPr lvl="3"/>
            <a:r>
              <a:rPr lang="fr-FR"/>
              <a:t>Niveau 4</a:t>
            </a:r>
          </a:p>
          <a:p>
            <a:pPr lvl="4"/>
            <a:r>
              <a:rPr lang="fr-FR"/>
              <a:t>Niveau 5</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fr-F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fr-FR" sz="1200"/>
            </a:lvl1pPr>
          </a:lstStyle>
          <a:p>
            <a:fld id="{58CC9574-A819-4FE4-99A7-1E27AD09ADC2}" type="slidenum">
              <a:rPr/>
              <a:pPr/>
              <a:t>‹N°›</a:t>
            </a:fld>
            <a:endParaRPr lang="fr-FR"/>
          </a:p>
        </p:txBody>
      </p:sp>
    </p:spTree>
    <p:extLst>
      <p:ext uri="{BB962C8B-B14F-4D97-AF65-F5344CB8AC3E}">
        <p14:creationId xmlns:p14="http://schemas.microsoft.com/office/powerpoint/2010/main" val="926035723"/>
      </p:ext>
    </p:extLst>
  </p:cSld>
  <p:clrMap bg1="lt1" tx1="dk1" bg2="lt2" tx2="dk2" accent1="accent1" accent2="accent2" accent3="accent3" accent4="accent4" accent5="accent5" accent6="accent6" hlink="hlink" folHlink="folHlink"/>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mtClean="0"/>
              <a:t>Cette </a:t>
            </a:r>
            <a:r>
              <a:rPr lang="fr-FR" dirty="0" smtClean="0"/>
              <a:t>présentation illustre les nouvelles fonctionnalités de PowerPoint, qui sont optimisées pour un affichage sous forme de diaporama. Ces diapositives visent à vous donner des idées pour créer des présentations captivantes dans PowerPoint 2010.</a:t>
            </a:r>
          </a:p>
          <a:p>
            <a:endParaRPr lang="fr-FR" dirty="0" smtClean="0"/>
          </a:p>
          <a:p>
            <a:r>
              <a:rPr lang="fr-FR" dirty="0" smtClean="0"/>
              <a:t>Pour obtenir d’autres exemples de modèles, cliquez sur l’onglet Fichier puis, dans l’onglet Nouveau, cliquez sur Exemples de modèles.</a:t>
            </a:r>
          </a:p>
        </p:txBody>
      </p:sp>
      <p:sp>
        <p:nvSpPr>
          <p:cNvPr id="4" name="Slide Number Placeholder 3"/>
          <p:cNvSpPr>
            <a:spLocks noGrp="1"/>
          </p:cNvSpPr>
          <p:nvPr>
            <p:ph type="sldNum" sz="quarter" idx="10"/>
          </p:nvPr>
        </p:nvSpPr>
        <p:spPr/>
        <p:txBody>
          <a:bodyPr/>
          <a:lstStyle/>
          <a:p>
            <a:fld id="{58CC9574-A819-4FE4-99A7-1E27AD09ADC2}"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58CC9574-A819-4FE4-99A7-1E27AD09ADC2}" type="slidenum">
              <a:rPr lang="fr-FR" smtClean="0"/>
              <a:pPr/>
              <a:t>12</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2B891980-0BF3-461C-95D4-87E094E9751C}" type="slidenum">
              <a:rPr lang="fr-FR" smtClean="0">
                <a:solidFill>
                  <a:prstClr val="black"/>
                </a:solidFill>
              </a:rPr>
              <a:pPr/>
              <a:t>13</a:t>
            </a:fld>
            <a:endParaRPr lang="fr-FR"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2B891980-0BF3-461C-95D4-87E094E9751C}" type="slidenum">
              <a:rPr lang="fr-FR" smtClean="0">
                <a:solidFill>
                  <a:prstClr val="black"/>
                </a:solidFill>
              </a:rPr>
              <a:pPr/>
              <a:t>14</a:t>
            </a:fld>
            <a:endParaRPr lang="fr-FR"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2B891980-0BF3-461C-95D4-87E094E9751C}" type="slidenum">
              <a:rPr lang="fr-FR" smtClean="0">
                <a:solidFill>
                  <a:prstClr val="black"/>
                </a:solidFill>
              </a:rPr>
              <a:pPr/>
              <a:t>15</a:t>
            </a:fld>
            <a:endParaRPr lang="fr-FR"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2B891980-0BF3-461C-95D4-87E094E9751C}" type="slidenum">
              <a:rPr lang="fr-FR" smtClean="0">
                <a:solidFill>
                  <a:prstClr val="black"/>
                </a:solidFill>
              </a:rPr>
              <a:pPr/>
              <a:t>22</a:t>
            </a:fld>
            <a:endParaRPr lang="fr-FR"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2B891980-0BF3-461C-95D4-87E094E9751C}" type="slidenum">
              <a:rPr smtClean="0">
                <a:solidFill>
                  <a:prstClr val="black"/>
                </a:solidFill>
              </a:rPr>
              <a:pPr/>
              <a:t>26</a:t>
            </a:fld>
            <a:endParaRPr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fr-FR">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t>12/17/2009</a:t>
            </a:r>
            <a:endParaRPr kumimoji="0" lang="fr-FR"/>
          </a:p>
        </p:txBody>
      </p:sp>
      <p:sp>
        <p:nvSpPr>
          <p:cNvPr id="5" name="Footer Placeholder 4"/>
          <p:cNvSpPr>
            <a:spLocks noGrp="1"/>
          </p:cNvSpPr>
          <p:nvPr>
            <p:ph type="ftr" sz="quarter" idx="11"/>
          </p:nvPr>
        </p:nvSpPr>
        <p:spPr/>
        <p:txBody>
          <a:bodyPr/>
          <a:lstStyle>
            <a:lvl1pPr eaLnBrk="1" latinLnBrk="0" hangingPunct="1">
              <a:defRPr kumimoji="0" lang="fr-FR">
                <a:solidFill>
                  <a:schemeClr val="bg1"/>
                </a:solidFill>
              </a:defRPr>
            </a:lvl1pPr>
          </a:lstStyle>
          <a:p>
            <a:r>
              <a:rPr kumimoji="0" lang="fr-FR" smtClean="0"/>
              <a:t>www.tifawt.com</a:t>
            </a:r>
            <a:endParaRPr kumimoji="0" lang="fr-F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pPr/>
              <a:t>‹N°›</a:t>
            </a:fld>
            <a:endParaRPr kumimoji="0" lang="fr-FR"/>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eaLnBrk="1" latinLnBrk="0" hangingPunct="1">
              <a:buNone/>
              <a:defRPr kumimoji="0" lang="fr-FR" sz="2200" kern="1200">
                <a:solidFill>
                  <a:schemeClr val="tx1">
                    <a:lumMod val="75000"/>
                    <a:lumOff val="25000"/>
                  </a:schemeClr>
                </a:solidFill>
                <a:latin typeface="Calibri" pitchFamily="34" charset="0"/>
                <a:ea typeface="+mn-ea"/>
                <a:cs typeface="+mn-cs"/>
              </a:defRPr>
            </a:lvl1pPr>
          </a:lstStyle>
          <a:p>
            <a:pPr lvl="0"/>
            <a:r>
              <a:rPr kumimoji="0" lang="fr-FR"/>
              <a:t>Modifiez le style des sous-titres du masque</a:t>
            </a:r>
          </a:p>
        </p:txBody>
      </p:sp>
      <p:sp>
        <p:nvSpPr>
          <p:cNvPr id="2" name="Title 1"/>
          <p:cNvSpPr>
            <a:spLocks noGrp="1"/>
          </p:cNvSpPr>
          <p:nvPr>
            <p:ph type="title"/>
          </p:nvPr>
        </p:nvSpPr>
        <p:spPr>
          <a:xfrm>
            <a:off x="106344" y="4114800"/>
            <a:ext cx="7315200" cy="914400"/>
          </a:xfrm>
        </p:spPr>
        <p:txBody>
          <a:bodyPr anchor="b" anchorCtr="0">
            <a:normAutofit/>
          </a:bodyPr>
          <a:lstStyle>
            <a:lvl1pPr marL="0" indent="0" eaLnBrk="1" latinLnBrk="0" hangingPunct="1">
              <a:defRPr kumimoji="0" lang="fr-FR"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fr-FR" smtClean="0"/>
              <a:t>Modifiez le style du titre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édia avec légen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t>12/17/2009</a:t>
            </a:r>
            <a:endParaRPr kumimoji="0" lang="fr-FR"/>
          </a:p>
        </p:txBody>
      </p:sp>
      <p:sp>
        <p:nvSpPr>
          <p:cNvPr id="4" name="Footer Placeholder 3"/>
          <p:cNvSpPr>
            <a:spLocks noGrp="1"/>
          </p:cNvSpPr>
          <p:nvPr>
            <p:ph type="ftr" sz="quarter" idx="11"/>
          </p:nvPr>
        </p:nvSpPr>
        <p:spPr/>
        <p:txBody>
          <a:bodyPr/>
          <a:lstStyle>
            <a:lvl1pPr eaLnBrk="1" latinLnBrk="0" hangingPunct="1">
              <a:defRPr kumimoji="0" lang="fr-FR">
                <a:solidFill>
                  <a:schemeClr val="bg1"/>
                </a:solidFill>
              </a:defRPr>
            </a:lvl1pPr>
          </a:lstStyle>
          <a:p>
            <a:r>
              <a:rPr kumimoji="0" lang="fr-FR" smtClean="0"/>
              <a:t>www.tifawt.com</a:t>
            </a:r>
            <a:endParaRPr kumimoji="0" lang="fr-F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pPr/>
              <a:t>‹N°›</a:t>
            </a:fld>
            <a:endParaRPr kumimoji="0" lang="fr-FR"/>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fr-FR" b="1">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eaLnBrk="1" latinLnBrk="0" hangingPunct="1">
              <a:defRPr kumimoji="0" lang="fr-FR" sz="1800" b="0" i="1">
                <a:solidFill>
                  <a:schemeClr val="bg1">
                    <a:lumMod val="85000"/>
                  </a:schemeClr>
                </a:solidFill>
                <a:latin typeface="Georgia" pitchFamily="18" charset="0"/>
              </a:defRPr>
            </a:lvl1pPr>
          </a:lstStyle>
          <a:p>
            <a:pPr eaLnBrk="1" latinLnBrk="0" hangingPunct="1"/>
            <a:r>
              <a:rPr lang="fr-FR" smtClean="0"/>
              <a:t>Modifiez le style du titre</a:t>
            </a:r>
            <a:endParaRPr/>
          </a:p>
        </p:txBody>
      </p:sp>
      <p:sp>
        <p:nvSpPr>
          <p:cNvPr id="9" name="Media Placeholder 8"/>
          <p:cNvSpPr>
            <a:spLocks noGrp="1"/>
          </p:cNvSpPr>
          <p:nvPr>
            <p:ph type="media" sz="quarter" idx="13"/>
          </p:nvPr>
        </p:nvSpPr>
        <p:spPr>
          <a:xfrm>
            <a:off x="587022" y="838200"/>
            <a:ext cx="4873752" cy="3812822"/>
          </a:xfrm>
        </p:spPr>
        <p:txBody>
          <a:bodyPr/>
          <a:lstStyle>
            <a:lvl1pPr eaLnBrk="1" latinLnBrk="0" hangingPunct="1">
              <a:buNone/>
              <a:defRPr kumimoji="0" lang="fr-FR"/>
            </a:lvl1pPr>
          </a:lstStyle>
          <a:p>
            <a:pPr eaLnBrk="1" latinLnBrk="0" hangingPunct="1"/>
            <a:r>
              <a:rPr lang="fr-FR" smtClean="0"/>
              <a:t>Cliquez sur l'icône pour ajouter l'élément multimédia</a:t>
            </a:r>
            <a:endParaRPr/>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eaLnBrk="1" latinLnBrk="0" hangingPunct="1">
              <a:buNone/>
              <a:defRPr kumimoji="0" lang="fr-FR" sz="2400">
                <a:solidFill>
                  <a:schemeClr val="bg1"/>
                </a:solidFill>
              </a:defRPr>
            </a:lvl1pPr>
          </a:lstStyle>
          <a:p>
            <a:pPr lvl="0" eaLnBrk="1" latinLnBrk="0" hangingPunct="1"/>
            <a:r>
              <a:rPr lang="fr-FR" smtClean="0"/>
              <a:t>Modifiez les styles du texte du masque</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fr-FR" b="1">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eaLnBrk="1" latinLnBrk="0" hangingPunct="1">
              <a:defRPr kumimoji="0" lang="fr-FR" sz="1800" b="0" i="1">
                <a:solidFill>
                  <a:schemeClr val="bg1">
                    <a:lumMod val="85000"/>
                  </a:schemeClr>
                </a:solidFill>
                <a:latin typeface="Georgia" pitchFamily="18" charset="0"/>
              </a:defRPr>
            </a:lvl1pPr>
          </a:lstStyle>
          <a:p>
            <a:pPr eaLnBrk="1" latinLnBrk="0" hangingPunct="1"/>
            <a:r>
              <a:rPr lang="fr-FR" smtClean="0"/>
              <a:t>Modifiez le style du titre</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fr-FR" sz="3200"/>
            </a:lvl1pPr>
            <a:lvl2pPr marL="457200" indent="0" eaLnBrk="1" latinLnBrk="0" hangingPunct="1">
              <a:buNone/>
              <a:defRPr kumimoji="0" lang="fr-FR" sz="2800"/>
            </a:lvl2pPr>
            <a:lvl3pPr marL="914400" indent="0" eaLnBrk="1" latinLnBrk="0" hangingPunct="1">
              <a:buNone/>
              <a:defRPr kumimoji="0" lang="fr-FR" sz="2400"/>
            </a:lvl3pPr>
            <a:lvl4pPr marL="1371600" indent="0" eaLnBrk="1" latinLnBrk="0" hangingPunct="1">
              <a:buNone/>
              <a:defRPr kumimoji="0" lang="fr-FR" sz="2000"/>
            </a:lvl4pPr>
            <a:lvl5pPr marL="1828800" indent="0" eaLnBrk="1" latinLnBrk="0" hangingPunct="1">
              <a:buNone/>
              <a:defRPr kumimoji="0" lang="fr-FR" sz="2000"/>
            </a:lvl5pPr>
            <a:lvl6pPr marL="2286000" indent="0" eaLnBrk="1" latinLnBrk="0" hangingPunct="1">
              <a:buNone/>
              <a:defRPr kumimoji="0" lang="fr-FR" sz="2000"/>
            </a:lvl6pPr>
            <a:lvl7pPr marL="2743200" indent="0" eaLnBrk="1" latinLnBrk="0" hangingPunct="1">
              <a:buNone/>
              <a:defRPr kumimoji="0" lang="fr-FR" sz="2000"/>
            </a:lvl7pPr>
            <a:lvl8pPr marL="3200400" indent="0" eaLnBrk="1" latinLnBrk="0" hangingPunct="1">
              <a:buNone/>
              <a:defRPr kumimoji="0" lang="fr-FR" sz="2000"/>
            </a:lvl8pPr>
            <a:lvl9pPr marL="3657600" indent="0" eaLnBrk="1" latinLnBrk="0" hangingPunct="1">
              <a:buNone/>
              <a:defRPr kumimoji="0" lang="fr-FR" sz="2000"/>
            </a:lvl9pPr>
          </a:lstStyle>
          <a:p>
            <a:pPr eaLnBrk="1" latinLnBrk="0" hangingPunct="1"/>
            <a:r>
              <a:rPr lang="fr-FR" smtClean="0"/>
              <a:t>Cliquez sur l'icône pour ajouter une image</a:t>
            </a:r>
            <a:endParaRPr/>
          </a:p>
        </p:txBody>
      </p:sp>
      <p:sp>
        <p:nvSpPr>
          <p:cNvPr id="4" name="Text Placeholder 3"/>
          <p:cNvSpPr>
            <a:spLocks noGrp="1"/>
          </p:cNvSpPr>
          <p:nvPr>
            <p:ph type="body" sz="half" idx="2"/>
          </p:nvPr>
        </p:nvSpPr>
        <p:spPr>
          <a:xfrm>
            <a:off x="1792288" y="5562600"/>
            <a:ext cx="5486400" cy="609600"/>
          </a:xfrm>
        </p:spPr>
        <p:txBody>
          <a:bodyPr/>
          <a:lstStyle>
            <a:lvl1pPr marL="0" indent="0" algn="ctr" eaLnBrk="1" latinLnBrk="0" hangingPunct="1">
              <a:buNone/>
              <a:defRPr kumimoji="0" lang="fr-FR" sz="1400"/>
            </a:lvl1pPr>
            <a:lvl2pPr marL="457200" indent="0" eaLnBrk="1" latinLnBrk="0" hangingPunct="1">
              <a:buNone/>
              <a:defRPr kumimoji="0" lang="fr-FR" sz="1200"/>
            </a:lvl2pPr>
            <a:lvl3pPr marL="914400" indent="0" eaLnBrk="1" latinLnBrk="0" hangingPunct="1">
              <a:buNone/>
              <a:defRPr kumimoji="0" lang="fr-FR" sz="1000"/>
            </a:lvl3pPr>
            <a:lvl4pPr marL="1371600" indent="0" eaLnBrk="1" latinLnBrk="0" hangingPunct="1">
              <a:buNone/>
              <a:defRPr kumimoji="0" lang="fr-FR" sz="900"/>
            </a:lvl4pPr>
            <a:lvl5pPr marL="1828800" indent="0" eaLnBrk="1" latinLnBrk="0" hangingPunct="1">
              <a:buNone/>
              <a:defRPr kumimoji="0" lang="fr-FR" sz="900"/>
            </a:lvl5pPr>
            <a:lvl6pPr marL="2286000" indent="0" eaLnBrk="1" latinLnBrk="0" hangingPunct="1">
              <a:buNone/>
              <a:defRPr kumimoji="0" lang="fr-FR" sz="900"/>
            </a:lvl6pPr>
            <a:lvl7pPr marL="2743200" indent="0" eaLnBrk="1" latinLnBrk="0" hangingPunct="1">
              <a:buNone/>
              <a:defRPr kumimoji="0" lang="fr-FR" sz="900"/>
            </a:lvl7pPr>
            <a:lvl8pPr marL="3200400" indent="0" eaLnBrk="1" latinLnBrk="0" hangingPunct="1">
              <a:buNone/>
              <a:defRPr kumimoji="0" lang="fr-FR" sz="900"/>
            </a:lvl8pPr>
            <a:lvl9pPr marL="3657600" indent="0" eaLnBrk="1" latinLnBrk="0" hangingPunct="1">
              <a:buNone/>
              <a:defRPr kumimoji="0" lang="fr-FR" sz="900"/>
            </a:lvl9pPr>
          </a:lstStyle>
          <a:p>
            <a:pPr lvl="0" eaLnBrk="1" latinLnBrk="0" hangingPunct="1"/>
            <a:r>
              <a:rPr lang="fr-FR" smtClean="0"/>
              <a:t>Modifiez les styles du texte du masque</a:t>
            </a:r>
          </a:p>
        </p:txBody>
      </p:sp>
      <p:sp>
        <p:nvSpPr>
          <p:cNvPr id="5" name="Date Placeholder 4"/>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t>12/17/2009</a:t>
            </a:r>
            <a:endParaRPr kumimoji="0" lang="fr-FR"/>
          </a:p>
        </p:txBody>
      </p:sp>
      <p:sp>
        <p:nvSpPr>
          <p:cNvPr id="6" name="Footer Placeholder 5"/>
          <p:cNvSpPr>
            <a:spLocks noGrp="1"/>
          </p:cNvSpPr>
          <p:nvPr>
            <p:ph type="ftr" sz="quarter" idx="11"/>
          </p:nvPr>
        </p:nvSpPr>
        <p:spPr/>
        <p:txBody>
          <a:bodyPr/>
          <a:lstStyle>
            <a:lvl1pPr eaLnBrk="1" latinLnBrk="0" hangingPunct="1">
              <a:defRPr kumimoji="0" lang="fr-FR">
                <a:solidFill>
                  <a:schemeClr val="bg1"/>
                </a:solidFill>
              </a:defRPr>
            </a:lvl1pPr>
          </a:lstStyle>
          <a:p>
            <a:r>
              <a:rPr kumimoji="0" lang="fr-FR" smtClean="0"/>
              <a:t>www.tifawt.com</a:t>
            </a:r>
            <a:endParaRPr kumimoji="0" lang="fr-FR"/>
          </a:p>
        </p:txBody>
      </p:sp>
      <p:sp>
        <p:nvSpPr>
          <p:cNvPr id="7" name="Slide Number Placeholder 6"/>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pPr/>
              <a:t>‹N°›</a:t>
            </a:fld>
            <a:endParaRPr kumimoji="0" lang="fr-F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re et texte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p>
            <a:r>
              <a:rPr lang="fr-FR" smtClean="0"/>
              <a:t>12/17/2009</a:t>
            </a:r>
            <a:endParaRPr kumimoji="0" lang="fr-FR"/>
          </a:p>
        </p:txBody>
      </p:sp>
      <p:sp>
        <p:nvSpPr>
          <p:cNvPr id="5" name="Footer Placeholder 4"/>
          <p:cNvSpPr>
            <a:spLocks noGrp="1"/>
          </p:cNvSpPr>
          <p:nvPr>
            <p:ph type="ftr" sz="quarter" idx="11"/>
          </p:nvPr>
        </p:nvSpPr>
        <p:spPr/>
        <p:txBody>
          <a:bodyPr/>
          <a:lstStyle/>
          <a:p>
            <a:r>
              <a:rPr kumimoji="0" lang="fr-FR" smtClean="0"/>
              <a:t>www.tifawt.com</a:t>
            </a:r>
            <a:endParaRPr kumimoji="0" lang="fr-FR"/>
          </a:p>
        </p:txBody>
      </p:sp>
      <p:sp>
        <p:nvSpPr>
          <p:cNvPr id="6" name="Slide Number Placeholder 5"/>
          <p:cNvSpPr>
            <a:spLocks noGrp="1"/>
          </p:cNvSpPr>
          <p:nvPr>
            <p:ph type="sldNum" sz="quarter" idx="12"/>
          </p:nvPr>
        </p:nvSpPr>
        <p:spPr/>
        <p:txBody>
          <a:bodyPr/>
          <a:lstStyle/>
          <a:p>
            <a:fld id="{240D5ECE-8B49-45CD-BE81-EF81920D1969}" type="slidenum">
              <a:rPr/>
              <a:pPr/>
              <a:t>‹N°›</a:t>
            </a:fld>
            <a:endParaRPr kumimoji="0" lang="fr-FR"/>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eaLnBrk="1" latinLnBrk="0" hangingPunct="1">
              <a:defRPr kumimoji="0" lang="fr-FR" sz="2800" b="1" kern="1200" baseline="0">
                <a:solidFill>
                  <a:schemeClr val="bg1"/>
                </a:solidFill>
                <a:latin typeface="+mn-lt"/>
                <a:ea typeface="+mn-ea"/>
                <a:cs typeface="+mn-cs"/>
              </a:defRPr>
            </a:lvl1pPr>
          </a:lstStyle>
          <a:p>
            <a:r>
              <a:rPr kumimoji="0" lang="fr-FR"/>
              <a:t>    Modifiez le style du titre</a:t>
            </a: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pPr eaLnBrk="1" latinLnBrk="0" hangingPunct="1"/>
            <a:r>
              <a:rPr lang="fr-FR" smtClean="0"/>
              <a:t>Modifiez le style du titre</a:t>
            </a:r>
            <a:endParaRPr/>
          </a:p>
        </p:txBody>
      </p:sp>
      <p:sp>
        <p:nvSpPr>
          <p:cNvPr id="3" name="Vertical Text Placeholder 2"/>
          <p:cNvSpPr>
            <a:spLocks noGrp="1"/>
          </p:cNvSpPr>
          <p:nvPr>
            <p:ph type="body" orient="vert" idx="1"/>
          </p:nvPr>
        </p:nvSpPr>
        <p:spPr>
          <a:xfrm>
            <a:off x="457200" y="274638"/>
            <a:ext cx="5105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lvl1pPr eaLnBrk="1" latinLnBrk="0" hangingPunct="1">
              <a:defRPr kumimoji="0" lang="fr-FR">
                <a:solidFill>
                  <a:schemeClr val="tx1">
                    <a:lumMod val="85000"/>
                    <a:lumOff val="15000"/>
                  </a:schemeClr>
                </a:solidFill>
              </a:defRPr>
            </a:lvl1pPr>
          </a:lstStyle>
          <a:p>
            <a:r>
              <a:rPr lang="fr-FR" smtClean="0"/>
              <a:t>12/17/2009</a:t>
            </a:r>
            <a:endParaRPr kumimoji="0" lang="fr-FR"/>
          </a:p>
        </p:txBody>
      </p:sp>
      <p:sp>
        <p:nvSpPr>
          <p:cNvPr id="5" name="Footer Placeholder 4"/>
          <p:cNvSpPr>
            <a:spLocks noGrp="1"/>
          </p:cNvSpPr>
          <p:nvPr>
            <p:ph type="ftr" sz="quarter" idx="11"/>
          </p:nvPr>
        </p:nvSpPr>
        <p:spPr/>
        <p:txBody>
          <a:bodyPr/>
          <a:lstStyle/>
          <a:p>
            <a:r>
              <a:rPr kumimoji="0" lang="fr-FR" smtClean="0"/>
              <a:t>www.tifawt.com</a:t>
            </a:r>
            <a:endParaRPr kumimoji="0" lang="fr-F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pPr/>
              <a:t>‹N°›</a:t>
            </a:fld>
            <a:endParaRPr kumimoji="0" lang="fr-F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Vide">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r>
              <a:rPr lang="fr-FR" smtClean="0"/>
              <a:t>12/17/2009</a:t>
            </a:r>
            <a:endParaRPr kumimoji="0" lang="fr-FR"/>
          </a:p>
        </p:txBody>
      </p:sp>
      <p:sp>
        <p:nvSpPr>
          <p:cNvPr id="3" name="Footer Placeholder 2"/>
          <p:cNvSpPr>
            <a:spLocks noGrp="1"/>
          </p:cNvSpPr>
          <p:nvPr>
            <p:ph type="ftr" sz="quarter" idx="11"/>
          </p:nvPr>
        </p:nvSpPr>
        <p:spPr/>
        <p:txBody>
          <a:bodyPr/>
          <a:lstStyle/>
          <a:p>
            <a:r>
              <a:rPr kumimoji="0" lang="fr-FR" smtClean="0"/>
              <a:t>www.tifawt.com</a:t>
            </a:r>
            <a:endParaRPr kumimoji="0" lang="fr-FR"/>
          </a:p>
        </p:txBody>
      </p:sp>
      <p:sp>
        <p:nvSpPr>
          <p:cNvPr id="4" name="Slide Number Placeholder 3"/>
          <p:cNvSpPr>
            <a:spLocks noGrp="1"/>
          </p:cNvSpPr>
          <p:nvPr>
            <p:ph type="sldNum" sz="quarter" idx="12"/>
          </p:nvPr>
        </p:nvSpPr>
        <p:spPr/>
        <p:txBody>
          <a:bodyPr/>
          <a:lstStyle/>
          <a:p>
            <a:fld id="{73820FCD-5F4C-4989-BE05-0A8208BCBC21}" type="slidenum">
              <a:rPr/>
              <a:pPr/>
              <a:t>‹N°›</a:t>
            </a:fld>
            <a:endParaRPr kumimoji="0" lang="fr-F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rgbClr val="F47F28"/>
              </a:solidFill>
            </a:endParaRPr>
          </a:p>
        </p:txBody>
      </p:sp>
      <p:sp>
        <p:nvSpPr>
          <p:cNvPr id="4" name="Date Placeholder 3"/>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solidFill>
                  <a:prstClr val="white"/>
                </a:solidFill>
              </a:rPr>
              <a:t>12/17/2009</a:t>
            </a:r>
            <a:endParaRPr>
              <a:solidFill>
                <a:prstClr val="white"/>
              </a:solidFill>
            </a:endParaRPr>
          </a:p>
        </p:txBody>
      </p:sp>
      <p:sp>
        <p:nvSpPr>
          <p:cNvPr id="5" name="Footer Placeholder 4"/>
          <p:cNvSpPr>
            <a:spLocks noGrp="1"/>
          </p:cNvSpPr>
          <p:nvPr>
            <p:ph type="ftr" sz="quarter" idx="11"/>
          </p:nvPr>
        </p:nvSpPr>
        <p:spPr/>
        <p:txBody>
          <a:bodyPr/>
          <a:lstStyle>
            <a:lvl1pPr eaLnBrk="1" latinLnBrk="0" hangingPunct="1">
              <a:defRPr kumimoji="0" lang="fr-FR">
                <a:solidFill>
                  <a:schemeClr val="bg1"/>
                </a:solidFill>
              </a:defRPr>
            </a:lvl1pPr>
          </a:lstStyle>
          <a:p>
            <a:r>
              <a:rPr lang="fr-FR" smtClean="0">
                <a:solidFill>
                  <a:prstClr val="white"/>
                </a:solidFill>
              </a:rPr>
              <a:t>www.tifawt.com</a:t>
            </a:r>
            <a:endParaRPr>
              <a:solidFill>
                <a:prstClr val="white"/>
              </a:solidFill>
            </a:endParaRP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eaLnBrk="1" latinLnBrk="0" hangingPunct="1">
              <a:buNone/>
              <a:defRPr kumimoji="0" lang="fr-FR" sz="2200" kern="1200">
                <a:solidFill>
                  <a:schemeClr val="tx1">
                    <a:lumMod val="75000"/>
                    <a:lumOff val="25000"/>
                  </a:schemeClr>
                </a:solidFill>
                <a:latin typeface="Calibri" pitchFamily="34" charset="0"/>
                <a:ea typeface="+mn-ea"/>
                <a:cs typeface="+mn-cs"/>
              </a:defRPr>
            </a:lvl1pPr>
          </a:lstStyle>
          <a:p>
            <a:pPr lvl="0"/>
            <a:r>
              <a:rPr kumimoji="0" lang="fr-FR"/>
              <a:t>Modifiez le style des sous-titres du masque</a:t>
            </a:r>
          </a:p>
        </p:txBody>
      </p:sp>
      <p:sp>
        <p:nvSpPr>
          <p:cNvPr id="2" name="Title 1"/>
          <p:cNvSpPr>
            <a:spLocks noGrp="1"/>
          </p:cNvSpPr>
          <p:nvPr>
            <p:ph type="title"/>
          </p:nvPr>
        </p:nvSpPr>
        <p:spPr>
          <a:xfrm>
            <a:off x="106344" y="4114800"/>
            <a:ext cx="7315200" cy="914400"/>
          </a:xfrm>
        </p:spPr>
        <p:txBody>
          <a:bodyPr anchor="b" anchorCtr="0">
            <a:normAutofit/>
          </a:bodyPr>
          <a:lstStyle>
            <a:lvl1pPr marL="0" indent="0" eaLnBrk="1" latinLnBrk="0" hangingPunct="1">
              <a:defRPr kumimoji="0" lang="fr-FR" sz="3600" b="1" kern="1200" baseline="0">
                <a:solidFill>
                  <a:schemeClr val="bg1"/>
                </a:solidFill>
                <a:latin typeface="Arial" pitchFamily="34" charset="0"/>
                <a:ea typeface="+mn-ea"/>
                <a:cs typeface="Arial" pitchFamily="34" charset="0"/>
              </a:defRPr>
            </a:lvl1pPr>
          </a:lstStyle>
          <a:p>
            <a:pPr marL="342900" lvl="0" indent="-342900" algn="l" defTabSz="914400" eaLnBrk="1" latinLnBrk="0" hangingPunct="1"/>
            <a:r>
              <a:rPr lang="fr-FR" smtClean="0"/>
              <a:t>Modifiez le style du titre</a:t>
            </a:r>
            <a:endParaRPr/>
          </a:p>
        </p:txBody>
      </p:sp>
    </p:spTree>
    <p:extLst>
      <p:ext uri="{BB962C8B-B14F-4D97-AF65-F5344CB8AC3E}">
        <p14:creationId xmlns:p14="http://schemas.microsoft.com/office/powerpoint/2010/main" val="273580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eaLnBrk="1" latinLnBrk="0" hangingPunct="1">
              <a:defRPr kumimoji="0" lang="fr-FR" sz="3000" b="1" cap="all"/>
            </a:lvl1pPr>
          </a:lstStyle>
          <a:p>
            <a:pPr eaLnBrk="1" latinLnBrk="0" hangingPunct="1"/>
            <a:r>
              <a:rPr lang="fr-FR" smtClean="0"/>
              <a:t>Modifiez le style du titre</a:t>
            </a:r>
            <a:endParaRPr/>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eaLnBrk="1" latinLnBrk="0" hangingPunct="1">
              <a:buNone/>
              <a:defRPr kumimoji="0" lang="fr-FR" sz="1800">
                <a:solidFill>
                  <a:schemeClr val="tx1">
                    <a:lumMod val="65000"/>
                    <a:lumOff val="35000"/>
                  </a:schemeClr>
                </a:solidFill>
              </a:defRPr>
            </a:lvl1pPr>
            <a:lvl2pPr marL="457200" indent="0" eaLnBrk="1" latinLnBrk="0" hangingPunct="1">
              <a:buNone/>
              <a:defRPr kumimoji="0" lang="fr-FR" sz="1800">
                <a:solidFill>
                  <a:schemeClr val="tx1">
                    <a:tint val="75000"/>
                  </a:schemeClr>
                </a:solidFill>
              </a:defRPr>
            </a:lvl2pPr>
            <a:lvl3pPr marL="914400" indent="0" eaLnBrk="1" latinLnBrk="0" hangingPunct="1">
              <a:buNone/>
              <a:defRPr kumimoji="0" lang="fr-FR" sz="1600">
                <a:solidFill>
                  <a:schemeClr val="tx1">
                    <a:tint val="75000"/>
                  </a:schemeClr>
                </a:solidFill>
              </a:defRPr>
            </a:lvl3pPr>
            <a:lvl4pPr marL="1371600" indent="0" eaLnBrk="1" latinLnBrk="0" hangingPunct="1">
              <a:buNone/>
              <a:defRPr kumimoji="0" lang="fr-FR" sz="1400">
                <a:solidFill>
                  <a:schemeClr val="tx1">
                    <a:tint val="75000"/>
                  </a:schemeClr>
                </a:solidFill>
              </a:defRPr>
            </a:lvl4pPr>
            <a:lvl5pPr marL="1828800" indent="0" eaLnBrk="1" latinLnBrk="0" hangingPunct="1">
              <a:buNone/>
              <a:defRPr kumimoji="0" lang="fr-FR" sz="1400">
                <a:solidFill>
                  <a:schemeClr val="tx1">
                    <a:tint val="75000"/>
                  </a:schemeClr>
                </a:solidFill>
              </a:defRPr>
            </a:lvl5pPr>
            <a:lvl6pPr marL="2286000" indent="0" eaLnBrk="1" latinLnBrk="0" hangingPunct="1">
              <a:buNone/>
              <a:defRPr kumimoji="0" lang="fr-FR" sz="1400">
                <a:solidFill>
                  <a:schemeClr val="tx1">
                    <a:tint val="75000"/>
                  </a:schemeClr>
                </a:solidFill>
              </a:defRPr>
            </a:lvl6pPr>
            <a:lvl7pPr marL="2743200" indent="0" eaLnBrk="1" latinLnBrk="0" hangingPunct="1">
              <a:buNone/>
              <a:defRPr kumimoji="0" lang="fr-FR" sz="1400">
                <a:solidFill>
                  <a:schemeClr val="tx1">
                    <a:tint val="75000"/>
                  </a:schemeClr>
                </a:solidFill>
              </a:defRPr>
            </a:lvl7pPr>
            <a:lvl8pPr marL="3200400" indent="0" eaLnBrk="1" latinLnBrk="0" hangingPunct="1">
              <a:buNone/>
              <a:defRPr kumimoji="0" lang="fr-FR" sz="1400">
                <a:solidFill>
                  <a:schemeClr val="tx1">
                    <a:tint val="75000"/>
                  </a:schemeClr>
                </a:solidFill>
              </a:defRPr>
            </a:lvl8pPr>
            <a:lvl9pPr marL="3657600" indent="0" eaLnBrk="1" latinLnBrk="0" hangingPunct="1">
              <a:buNone/>
              <a:defRPr kumimoji="0" lang="fr-FR" sz="1400">
                <a:solidFill>
                  <a:schemeClr val="tx1">
                    <a:tint val="75000"/>
                  </a:schemeClr>
                </a:solidFill>
              </a:defRPr>
            </a:lvl9pPr>
          </a:lstStyle>
          <a:p>
            <a:pPr lvl="0" eaLnBrk="1" latinLnBrk="0" hangingPunct="1"/>
            <a:r>
              <a:rPr lang="fr-FR" smtClean="0"/>
              <a:t>Modifiez les styles du texte du masque</a:t>
            </a:r>
          </a:p>
        </p:txBody>
      </p:sp>
      <p:sp>
        <p:nvSpPr>
          <p:cNvPr id="5" name="Footer Placeholder 4"/>
          <p:cNvSpPr>
            <a:spLocks noGrp="1"/>
          </p:cNvSpPr>
          <p:nvPr>
            <p:ph type="ftr" sz="quarter" idx="11"/>
          </p:nvPr>
        </p:nvSpPr>
        <p:spPr/>
        <p:txBody>
          <a:bodyPr/>
          <a:lstStyle>
            <a:lvl1pPr eaLnBrk="1" latinLnBrk="0" hangingPunct="1">
              <a:defRPr kumimoji="0" lang="fr-FR">
                <a:solidFill>
                  <a:schemeClr val="tx1">
                    <a:lumMod val="85000"/>
                    <a:lumOff val="15000"/>
                  </a:schemeClr>
                </a:solidFill>
              </a:defRPr>
            </a:lvl1pPr>
          </a:lstStyle>
          <a:p>
            <a:r>
              <a:rPr lang="fr-FR" smtClean="0">
                <a:solidFill>
                  <a:srgbClr val="262626">
                    <a:lumMod val="85000"/>
                    <a:lumOff val="15000"/>
                  </a:srgbClr>
                </a:solidFill>
              </a:rPr>
              <a:t>www.tifawt.com</a:t>
            </a:r>
            <a:endParaRPr>
              <a:solidFill>
                <a:srgbClr val="262626">
                  <a:lumMod val="85000"/>
                  <a:lumOff val="1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a:solidFill>
                  <a:prstClr val="white"/>
                </a:solidFill>
              </a:rPr>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a:solidFill>
                  <a:prstClr val="white"/>
                </a:solidFill>
              </a:rPr>
              <a:t>       </a:t>
            </a:r>
          </a:p>
        </p:txBody>
      </p:sp>
    </p:spTree>
    <p:extLst>
      <p:ext uri="{BB962C8B-B14F-4D97-AF65-F5344CB8AC3E}">
        <p14:creationId xmlns:p14="http://schemas.microsoft.com/office/powerpoint/2010/main" val="173045544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Titre et contenu">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eaLnBrk="1" latinLnBrk="0" hangingPunct="1">
              <a:defRPr kumimoji="0" lang="fr-FR" sz="3000" b="0">
                <a:solidFill>
                  <a:schemeClr val="tx1">
                    <a:lumMod val="85000"/>
                    <a:lumOff val="15000"/>
                  </a:schemeClr>
                </a:solidFill>
              </a:defRPr>
            </a:lvl1pPr>
          </a:lstStyle>
          <a:p>
            <a:pPr eaLnBrk="1" latinLnBrk="0" hangingPunct="1"/>
            <a:r>
              <a:rPr lang="fr-FR" smtClean="0"/>
              <a:t>Modifiez le style du titre</a:t>
            </a:r>
            <a:endParaRPr/>
          </a:p>
        </p:txBody>
      </p:sp>
      <p:sp>
        <p:nvSpPr>
          <p:cNvPr id="3" name="Content Placeholder 2"/>
          <p:cNvSpPr>
            <a:spLocks noGrp="1"/>
          </p:cNvSpPr>
          <p:nvPr>
            <p:ph idx="1"/>
          </p:nvPr>
        </p:nvSpPr>
        <p:spPr/>
        <p:txBody>
          <a:bodyPr/>
          <a:lstStyle>
            <a:lvl1pPr eaLnBrk="1" latinLnBrk="0" hangingPunct="1">
              <a:defRPr kumimoji="0" lang="fr-FR">
                <a:solidFill>
                  <a:schemeClr val="tx1">
                    <a:lumMod val="85000"/>
                    <a:lumOff val="15000"/>
                  </a:schemeClr>
                </a:solidFill>
              </a:defRPr>
            </a:lvl1pPr>
            <a:lvl2pPr eaLnBrk="1" latinLnBrk="0" hangingPunct="1">
              <a:defRPr kumimoji="0" lang="fr-FR">
                <a:solidFill>
                  <a:schemeClr val="tx1">
                    <a:lumMod val="85000"/>
                    <a:lumOff val="15000"/>
                  </a:schemeClr>
                </a:solidFill>
              </a:defRPr>
            </a:lvl2pPr>
            <a:lvl3pPr eaLnBrk="1" latinLnBrk="0" hangingPunct="1">
              <a:defRPr kumimoji="0" lang="fr-FR">
                <a:solidFill>
                  <a:schemeClr val="tx1">
                    <a:lumMod val="85000"/>
                    <a:lumOff val="15000"/>
                  </a:schemeClr>
                </a:solidFill>
              </a:defRPr>
            </a:lvl3pPr>
            <a:lvl4pPr eaLnBrk="1" latinLnBrk="0" hangingPunct="1">
              <a:defRPr kumimoji="0" lang="fr-FR">
                <a:solidFill>
                  <a:schemeClr val="tx1">
                    <a:lumMod val="85000"/>
                    <a:lumOff val="15000"/>
                  </a:schemeClr>
                </a:solidFill>
              </a:defRPr>
            </a:lvl4pPr>
            <a:lvl5pPr eaLnBrk="1" latinLnBrk="0" hangingPunct="1">
              <a:defRPr kumimoji="0" lang="fr-FR">
                <a:solidFill>
                  <a:schemeClr val="tx1">
                    <a:lumMod val="85000"/>
                    <a:lumOff val="15000"/>
                  </a:schemeClr>
                </a:solidFill>
              </a:defRPr>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lvl1pPr eaLnBrk="1" latinLnBrk="0" hangingPunct="1">
              <a:defRPr kumimoji="0" lang="fr-FR">
                <a:solidFill>
                  <a:schemeClr val="tx1">
                    <a:lumMod val="85000"/>
                    <a:lumOff val="15000"/>
                  </a:schemeClr>
                </a:solidFill>
              </a:defRPr>
            </a:lvl1pPr>
          </a:lstStyle>
          <a:p>
            <a:r>
              <a:rPr lang="fr-FR" smtClean="0">
                <a:solidFill>
                  <a:srgbClr val="262626">
                    <a:lumMod val="85000"/>
                    <a:lumOff val="15000"/>
                  </a:srgbClr>
                </a:solidFill>
              </a:rPr>
              <a:t>12/17/2009</a:t>
            </a:r>
            <a:endParaRPr>
              <a:solidFill>
                <a:srgbClr val="262626">
                  <a:lumMod val="85000"/>
                  <a:lumOff val="15000"/>
                </a:srgbClr>
              </a:solidFill>
            </a:endParaRPr>
          </a:p>
        </p:txBody>
      </p:sp>
      <p:sp>
        <p:nvSpPr>
          <p:cNvPr id="5" name="Footer Placeholder 4"/>
          <p:cNvSpPr>
            <a:spLocks noGrp="1"/>
          </p:cNvSpPr>
          <p:nvPr>
            <p:ph type="ftr" sz="quarter" idx="11"/>
          </p:nvPr>
        </p:nvSpPr>
        <p:spPr/>
        <p:txBody>
          <a:bodyPr/>
          <a:lstStyle>
            <a:lvl1pPr eaLnBrk="1" latinLnBrk="0" hangingPunct="1">
              <a:defRPr kumimoji="0" lang="fr-FR">
                <a:solidFill>
                  <a:schemeClr val="tx1">
                    <a:lumMod val="85000"/>
                    <a:lumOff val="15000"/>
                  </a:schemeClr>
                </a:solidFill>
              </a:defRPr>
            </a:lvl1pPr>
          </a:lstStyle>
          <a:p>
            <a:r>
              <a:rPr lang="fr-FR" smtClean="0">
                <a:solidFill>
                  <a:srgbClr val="262626">
                    <a:lumMod val="85000"/>
                    <a:lumOff val="15000"/>
                  </a:srgbClr>
                </a:solidFill>
              </a:rPr>
              <a:t>www.tifawt.com</a:t>
            </a:r>
            <a:endParaRPr>
              <a:solidFill>
                <a:srgbClr val="262626">
                  <a:lumMod val="85000"/>
                  <a:lumOff val="1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Tree>
    <p:extLst>
      <p:ext uri="{BB962C8B-B14F-4D97-AF65-F5344CB8AC3E}">
        <p14:creationId xmlns:p14="http://schemas.microsoft.com/office/powerpoint/2010/main" val="2075838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re et contenu : accentua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fr-FR" smtClean="0"/>
              <a:t>Modifiez le style du titre</a:t>
            </a:r>
            <a:endParaRPr/>
          </a:p>
        </p:txBody>
      </p:sp>
      <p:sp>
        <p:nvSpPr>
          <p:cNvPr id="3" name="Date Placeholder 2"/>
          <p:cNvSpPr>
            <a:spLocks noGrp="1"/>
          </p:cNvSpPr>
          <p:nvPr>
            <p:ph type="dt" sz="half" idx="10"/>
          </p:nvPr>
        </p:nvSpPr>
        <p:spPr/>
        <p:txBody>
          <a:bodyPr/>
          <a:lstStyle>
            <a:lvl1pPr eaLnBrk="1" latinLnBrk="0" hangingPunct="1">
              <a:defRPr kumimoji="0" lang="fr-FR">
                <a:solidFill>
                  <a:schemeClr val="tx1">
                    <a:lumMod val="85000"/>
                    <a:lumOff val="15000"/>
                  </a:schemeClr>
                </a:solidFill>
              </a:defRPr>
            </a:lvl1pPr>
          </a:lstStyle>
          <a:p>
            <a:r>
              <a:rPr lang="fr-FR" smtClean="0">
                <a:solidFill>
                  <a:srgbClr val="262626">
                    <a:lumMod val="85000"/>
                    <a:lumOff val="15000"/>
                  </a:srgbClr>
                </a:solidFill>
              </a:rPr>
              <a:t>12/17/2009</a:t>
            </a:r>
            <a:endParaRPr>
              <a:solidFill>
                <a:srgbClr val="262626">
                  <a:lumMod val="85000"/>
                  <a:lumOff val="15000"/>
                </a:srgbClr>
              </a:solidFill>
            </a:endParaRPr>
          </a:p>
        </p:txBody>
      </p:sp>
      <p:sp>
        <p:nvSpPr>
          <p:cNvPr id="4" name="Footer Placeholder 3"/>
          <p:cNvSpPr>
            <a:spLocks noGrp="1"/>
          </p:cNvSpPr>
          <p:nvPr>
            <p:ph type="ftr" sz="quarter" idx="11"/>
          </p:nvPr>
        </p:nvSpPr>
        <p:spPr/>
        <p:txBody>
          <a:bodyPr/>
          <a:lstStyle>
            <a:lvl1pPr eaLnBrk="1" latinLnBrk="0" hangingPunct="1">
              <a:defRPr kumimoji="0" lang="fr-FR">
                <a:solidFill>
                  <a:schemeClr val="tx1">
                    <a:lumMod val="85000"/>
                    <a:lumOff val="15000"/>
                  </a:schemeClr>
                </a:solidFill>
              </a:defRPr>
            </a:lvl1pPr>
          </a:lstStyle>
          <a:p>
            <a:r>
              <a:rPr lang="fr-FR" smtClean="0">
                <a:solidFill>
                  <a:srgbClr val="262626">
                    <a:lumMod val="85000"/>
                    <a:lumOff val="15000"/>
                  </a:srgbClr>
                </a:solidFill>
              </a:rPr>
              <a:t>www.tifawt.com</a:t>
            </a:r>
            <a:endParaRPr>
              <a:solidFill>
                <a:srgbClr val="262626">
                  <a:lumMod val="85000"/>
                  <a:lumOff val="15000"/>
                </a:srgbClr>
              </a:solidFill>
            </a:endParaRP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fr-FR">
                <a:solidFill>
                  <a:schemeClr val="tx1">
                    <a:lumMod val="85000"/>
                    <a:lumOff val="15000"/>
                  </a:schemeClr>
                </a:solidFill>
              </a:defRPr>
            </a:lvl1pPr>
            <a:lvl2pPr eaLnBrk="1" latinLnBrk="0" hangingPunct="1">
              <a:defRPr kumimoji="0" lang="fr-FR">
                <a:solidFill>
                  <a:schemeClr val="tx1">
                    <a:lumMod val="85000"/>
                    <a:lumOff val="15000"/>
                  </a:schemeClr>
                </a:solidFill>
              </a:defRPr>
            </a:lvl2pPr>
            <a:lvl3pPr eaLnBrk="1" latinLnBrk="0" hangingPunct="1">
              <a:defRPr kumimoji="0" lang="fr-FR">
                <a:solidFill>
                  <a:schemeClr val="tx1">
                    <a:lumMod val="85000"/>
                    <a:lumOff val="15000"/>
                  </a:schemeClr>
                </a:solidFill>
              </a:defRPr>
            </a:lvl3pPr>
            <a:lvl4pPr eaLnBrk="1" latinLnBrk="0" hangingPunct="1">
              <a:defRPr kumimoji="0" lang="fr-FR">
                <a:solidFill>
                  <a:schemeClr val="tx1">
                    <a:lumMod val="85000"/>
                    <a:lumOff val="15000"/>
                  </a:schemeClr>
                </a:solidFill>
              </a:defRPr>
            </a:lvl4pPr>
            <a:lvl5pPr eaLnBrk="1" latinLnBrk="0" hangingPunct="1">
              <a:defRPr kumimoji="0" lang="fr-FR">
                <a:solidFill>
                  <a:schemeClr val="tx1">
                    <a:lumMod val="85000"/>
                    <a:lumOff val="15000"/>
                  </a:schemeClr>
                </a:solidFill>
              </a:defRPr>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Tree>
    <p:extLst>
      <p:ext uri="{BB962C8B-B14F-4D97-AF65-F5344CB8AC3E}">
        <p14:creationId xmlns:p14="http://schemas.microsoft.com/office/powerpoint/2010/main" val="409624512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 preserve="1">
  <p:cSld name="Deux contenu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eaLnBrk="1" latinLnBrk="0" hangingPunct="1">
              <a:defRPr kumimoji="0" lang="fr-FR" sz="2800">
                <a:solidFill>
                  <a:schemeClr val="bg1"/>
                </a:solidFill>
              </a:defRPr>
            </a:lvl1pPr>
          </a:lstStyle>
          <a:p>
            <a:pPr eaLnBrk="1" latinLnBrk="0" hangingPunct="1"/>
            <a:r>
              <a:rPr lang="fr-FR" smtClean="0"/>
              <a:t>Modifiez le style du titre</a:t>
            </a:r>
            <a:endParaRPr/>
          </a:p>
        </p:txBody>
      </p:sp>
      <p:sp>
        <p:nvSpPr>
          <p:cNvPr id="3" name="Content Placeholder 2"/>
          <p:cNvSpPr>
            <a:spLocks noGrp="1"/>
          </p:cNvSpPr>
          <p:nvPr>
            <p:ph sz="half" idx="1"/>
          </p:nvPr>
        </p:nvSpPr>
        <p:spPr>
          <a:xfrm>
            <a:off x="457200" y="1676402"/>
            <a:ext cx="4038600" cy="3971455"/>
          </a:xfrm>
        </p:spPr>
        <p:txBody>
          <a:bodyPr/>
          <a:lstStyle>
            <a:lvl1pPr eaLnBrk="1" latinLnBrk="0" hangingPunct="1">
              <a:defRPr kumimoji="0" lang="fr-FR" sz="2800">
                <a:solidFill>
                  <a:schemeClr val="tx1">
                    <a:lumMod val="85000"/>
                    <a:lumOff val="15000"/>
                  </a:schemeClr>
                </a:solidFill>
              </a:defRPr>
            </a:lvl1pPr>
            <a:lvl2pPr eaLnBrk="1" latinLnBrk="0" hangingPunct="1">
              <a:defRPr kumimoji="0" lang="fr-FR" sz="2400">
                <a:solidFill>
                  <a:schemeClr val="tx1">
                    <a:lumMod val="85000"/>
                    <a:lumOff val="15000"/>
                  </a:schemeClr>
                </a:solidFill>
              </a:defRPr>
            </a:lvl2pPr>
            <a:lvl3pPr eaLnBrk="1" latinLnBrk="0" hangingPunct="1">
              <a:defRPr kumimoji="0" lang="fr-FR" sz="2000">
                <a:solidFill>
                  <a:schemeClr val="tx1">
                    <a:lumMod val="85000"/>
                    <a:lumOff val="15000"/>
                  </a:schemeClr>
                </a:solidFill>
              </a:defRPr>
            </a:lvl3pPr>
            <a:lvl4pPr eaLnBrk="1" latinLnBrk="0" hangingPunct="1">
              <a:defRPr kumimoji="0" lang="fr-FR" sz="1800">
                <a:solidFill>
                  <a:schemeClr val="tx1">
                    <a:lumMod val="85000"/>
                    <a:lumOff val="15000"/>
                  </a:schemeClr>
                </a:solidFill>
              </a:defRPr>
            </a:lvl4pPr>
            <a:lvl5pPr eaLnBrk="1" latinLnBrk="0" hangingPunct="1">
              <a:defRPr kumimoji="0" lang="fr-FR" sz="1800">
                <a:solidFill>
                  <a:schemeClr val="tx1">
                    <a:lumMod val="85000"/>
                    <a:lumOff val="15000"/>
                  </a:schemeClr>
                </a:solidFill>
              </a:defRPr>
            </a:lvl5pPr>
            <a:lvl6pPr eaLnBrk="1" latinLnBrk="0" hangingPunct="1">
              <a:defRPr kumimoji="0" lang="fr-FR" sz="1800"/>
            </a:lvl6pPr>
            <a:lvl7pPr eaLnBrk="1" latinLnBrk="0" hangingPunct="1">
              <a:defRPr kumimoji="0" lang="fr-FR" sz="1800"/>
            </a:lvl7pPr>
            <a:lvl8pPr eaLnBrk="1" latinLnBrk="0" hangingPunct="1">
              <a:defRPr kumimoji="0" lang="fr-FR" sz="1800"/>
            </a:lvl8pPr>
            <a:lvl9pPr eaLnBrk="1" latinLnBrk="0" hangingPunct="1">
              <a:defRPr kumimoji="0" lang="fr-FR" sz="18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Content Placeholder 3"/>
          <p:cNvSpPr>
            <a:spLocks noGrp="1"/>
          </p:cNvSpPr>
          <p:nvPr>
            <p:ph sz="half" idx="2"/>
          </p:nvPr>
        </p:nvSpPr>
        <p:spPr>
          <a:xfrm>
            <a:off x="4648200" y="1676400"/>
            <a:ext cx="4038600" cy="3971454"/>
          </a:xfrm>
        </p:spPr>
        <p:txBody>
          <a:bodyPr/>
          <a:lstStyle>
            <a:lvl1pPr eaLnBrk="1" latinLnBrk="0" hangingPunct="1">
              <a:defRPr kumimoji="0" lang="fr-FR" sz="2800">
                <a:solidFill>
                  <a:schemeClr val="tx1">
                    <a:lumMod val="85000"/>
                    <a:lumOff val="15000"/>
                  </a:schemeClr>
                </a:solidFill>
              </a:defRPr>
            </a:lvl1pPr>
            <a:lvl2pPr eaLnBrk="1" latinLnBrk="0" hangingPunct="1">
              <a:defRPr kumimoji="0" lang="fr-FR" sz="2400">
                <a:solidFill>
                  <a:schemeClr val="tx1">
                    <a:lumMod val="85000"/>
                    <a:lumOff val="15000"/>
                  </a:schemeClr>
                </a:solidFill>
              </a:defRPr>
            </a:lvl2pPr>
            <a:lvl3pPr eaLnBrk="1" latinLnBrk="0" hangingPunct="1">
              <a:defRPr kumimoji="0" lang="fr-FR" sz="2000">
                <a:solidFill>
                  <a:schemeClr val="tx1">
                    <a:lumMod val="85000"/>
                    <a:lumOff val="15000"/>
                  </a:schemeClr>
                </a:solidFill>
              </a:defRPr>
            </a:lvl3pPr>
            <a:lvl4pPr eaLnBrk="1" latinLnBrk="0" hangingPunct="1">
              <a:defRPr kumimoji="0" lang="fr-FR" sz="1800">
                <a:solidFill>
                  <a:schemeClr val="tx1">
                    <a:lumMod val="85000"/>
                    <a:lumOff val="15000"/>
                  </a:schemeClr>
                </a:solidFill>
              </a:defRPr>
            </a:lvl4pPr>
            <a:lvl5pPr eaLnBrk="1" latinLnBrk="0" hangingPunct="1">
              <a:defRPr kumimoji="0" lang="fr-FR" sz="1800">
                <a:solidFill>
                  <a:schemeClr val="tx1">
                    <a:lumMod val="85000"/>
                    <a:lumOff val="15000"/>
                  </a:schemeClr>
                </a:solidFill>
              </a:defRPr>
            </a:lvl5pPr>
            <a:lvl6pPr eaLnBrk="1" latinLnBrk="0" hangingPunct="1">
              <a:defRPr kumimoji="0" lang="fr-FR" sz="1800"/>
            </a:lvl6pPr>
            <a:lvl7pPr eaLnBrk="1" latinLnBrk="0" hangingPunct="1">
              <a:defRPr kumimoji="0" lang="fr-FR" sz="1800"/>
            </a:lvl7pPr>
            <a:lvl8pPr eaLnBrk="1" latinLnBrk="0" hangingPunct="1">
              <a:defRPr kumimoji="0" lang="fr-FR" sz="1800"/>
            </a:lvl8pPr>
            <a:lvl9pPr eaLnBrk="1" latinLnBrk="0" hangingPunct="1">
              <a:defRPr kumimoji="0" lang="fr-FR" sz="18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5" name="Date Placeholder 4"/>
          <p:cNvSpPr>
            <a:spLocks noGrp="1"/>
          </p:cNvSpPr>
          <p:nvPr>
            <p:ph type="dt" sz="half" idx="10"/>
          </p:nvPr>
        </p:nvSpPr>
        <p:spPr/>
        <p:txBody>
          <a:bodyPr/>
          <a:lstStyle/>
          <a:p>
            <a:r>
              <a:rPr lang="fr-FR" smtClean="0">
                <a:solidFill>
                  <a:srgbClr val="262626">
                    <a:tint val="75000"/>
                  </a:srgbClr>
                </a:solidFill>
              </a:rPr>
              <a:t>12/17/2009</a:t>
            </a:r>
            <a:endParaRPr>
              <a:solidFill>
                <a:srgbClr val="262626">
                  <a:tint val="75000"/>
                </a:srgbClr>
              </a:solidFill>
            </a:endParaRPr>
          </a:p>
        </p:txBody>
      </p:sp>
      <p:sp>
        <p:nvSpPr>
          <p:cNvPr id="6" name="Footer Placeholder 5"/>
          <p:cNvSpPr>
            <a:spLocks noGrp="1"/>
          </p:cNvSpPr>
          <p:nvPr>
            <p:ph type="ftr" sz="quarter" idx="11"/>
          </p:nvPr>
        </p:nvSpPr>
        <p:spPr/>
        <p:txBody>
          <a:bodyPr/>
          <a:lstStyle/>
          <a:p>
            <a:r>
              <a:rPr lang="fr-FR" smtClean="0">
                <a:solidFill>
                  <a:srgbClr val="262626">
                    <a:tint val="75000"/>
                  </a:srgbClr>
                </a:solidFill>
              </a:rPr>
              <a:t>www.tifawt.com</a:t>
            </a:r>
            <a:endParaRPr>
              <a:solidFill>
                <a:srgbClr val="262626">
                  <a:tint val="75000"/>
                </a:srgbClr>
              </a:solidFill>
            </a:endParaRPr>
          </a:p>
        </p:txBody>
      </p:sp>
      <p:sp>
        <p:nvSpPr>
          <p:cNvPr id="7" name="Slide Number Placeholder 6"/>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Tree>
    <p:extLst>
      <p:ext uri="{BB962C8B-B14F-4D97-AF65-F5344CB8AC3E}">
        <p14:creationId xmlns:p14="http://schemas.microsoft.com/office/powerpoint/2010/main" val="15426898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eaLnBrk="1" latinLnBrk="0" hangingPunct="1">
              <a:defRPr kumimoji="0" lang="fr-FR" sz="3000" b="1" cap="all"/>
            </a:lvl1pPr>
          </a:lstStyle>
          <a:p>
            <a:pPr eaLnBrk="1" latinLnBrk="0" hangingPunct="1"/>
            <a:r>
              <a:rPr lang="fr-FR" smtClean="0"/>
              <a:t>Modifiez le style du titre</a:t>
            </a:r>
            <a:endParaRPr/>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eaLnBrk="1" latinLnBrk="0" hangingPunct="1">
              <a:buNone/>
              <a:defRPr kumimoji="0" lang="fr-FR" sz="1800">
                <a:solidFill>
                  <a:schemeClr val="tx1">
                    <a:lumMod val="65000"/>
                    <a:lumOff val="35000"/>
                  </a:schemeClr>
                </a:solidFill>
              </a:defRPr>
            </a:lvl1pPr>
            <a:lvl2pPr marL="457200" indent="0" eaLnBrk="1" latinLnBrk="0" hangingPunct="1">
              <a:buNone/>
              <a:defRPr kumimoji="0" lang="fr-FR" sz="1800">
                <a:solidFill>
                  <a:schemeClr val="tx1">
                    <a:tint val="75000"/>
                  </a:schemeClr>
                </a:solidFill>
              </a:defRPr>
            </a:lvl2pPr>
            <a:lvl3pPr marL="914400" indent="0" eaLnBrk="1" latinLnBrk="0" hangingPunct="1">
              <a:buNone/>
              <a:defRPr kumimoji="0" lang="fr-FR" sz="1600">
                <a:solidFill>
                  <a:schemeClr val="tx1">
                    <a:tint val="75000"/>
                  </a:schemeClr>
                </a:solidFill>
              </a:defRPr>
            </a:lvl3pPr>
            <a:lvl4pPr marL="1371600" indent="0" eaLnBrk="1" latinLnBrk="0" hangingPunct="1">
              <a:buNone/>
              <a:defRPr kumimoji="0" lang="fr-FR" sz="1400">
                <a:solidFill>
                  <a:schemeClr val="tx1">
                    <a:tint val="75000"/>
                  </a:schemeClr>
                </a:solidFill>
              </a:defRPr>
            </a:lvl4pPr>
            <a:lvl5pPr marL="1828800" indent="0" eaLnBrk="1" latinLnBrk="0" hangingPunct="1">
              <a:buNone/>
              <a:defRPr kumimoji="0" lang="fr-FR" sz="1400">
                <a:solidFill>
                  <a:schemeClr val="tx1">
                    <a:tint val="75000"/>
                  </a:schemeClr>
                </a:solidFill>
              </a:defRPr>
            </a:lvl5pPr>
            <a:lvl6pPr marL="2286000" indent="0" eaLnBrk="1" latinLnBrk="0" hangingPunct="1">
              <a:buNone/>
              <a:defRPr kumimoji="0" lang="fr-FR" sz="1400">
                <a:solidFill>
                  <a:schemeClr val="tx1">
                    <a:tint val="75000"/>
                  </a:schemeClr>
                </a:solidFill>
              </a:defRPr>
            </a:lvl6pPr>
            <a:lvl7pPr marL="2743200" indent="0" eaLnBrk="1" latinLnBrk="0" hangingPunct="1">
              <a:buNone/>
              <a:defRPr kumimoji="0" lang="fr-FR" sz="1400">
                <a:solidFill>
                  <a:schemeClr val="tx1">
                    <a:tint val="75000"/>
                  </a:schemeClr>
                </a:solidFill>
              </a:defRPr>
            </a:lvl7pPr>
            <a:lvl8pPr marL="3200400" indent="0" eaLnBrk="1" latinLnBrk="0" hangingPunct="1">
              <a:buNone/>
              <a:defRPr kumimoji="0" lang="fr-FR" sz="1400">
                <a:solidFill>
                  <a:schemeClr val="tx1">
                    <a:tint val="75000"/>
                  </a:schemeClr>
                </a:solidFill>
              </a:defRPr>
            </a:lvl8pPr>
            <a:lvl9pPr marL="3657600" indent="0" eaLnBrk="1" latinLnBrk="0" hangingPunct="1">
              <a:buNone/>
              <a:defRPr kumimoji="0" lang="fr-FR" sz="1400">
                <a:solidFill>
                  <a:schemeClr val="tx1">
                    <a:tint val="75000"/>
                  </a:schemeClr>
                </a:solidFill>
              </a:defRPr>
            </a:lvl9pPr>
          </a:lstStyle>
          <a:p>
            <a:pPr lvl="0" eaLnBrk="1" latinLnBrk="0" hangingPunct="1"/>
            <a:r>
              <a:rPr lang="fr-FR" smtClean="0"/>
              <a:t>Modifiez les styles du texte du masque</a:t>
            </a:r>
          </a:p>
        </p:txBody>
      </p:sp>
      <p:sp>
        <p:nvSpPr>
          <p:cNvPr id="5" name="Footer Placeholder 4"/>
          <p:cNvSpPr>
            <a:spLocks noGrp="1"/>
          </p:cNvSpPr>
          <p:nvPr>
            <p:ph type="ftr" sz="quarter" idx="11"/>
          </p:nvPr>
        </p:nvSpPr>
        <p:spPr/>
        <p:txBody>
          <a:bodyPr/>
          <a:lstStyle>
            <a:lvl1pPr eaLnBrk="1" latinLnBrk="0" hangingPunct="1">
              <a:defRPr kumimoji="0" lang="fr-FR">
                <a:solidFill>
                  <a:schemeClr val="tx1">
                    <a:lumMod val="85000"/>
                    <a:lumOff val="15000"/>
                  </a:schemeClr>
                </a:solidFill>
              </a:defRPr>
            </a:lvl1pPr>
          </a:lstStyle>
          <a:p>
            <a:r>
              <a:rPr kumimoji="0" lang="fr-FR" smtClean="0"/>
              <a:t>www.tifawt.com</a:t>
            </a:r>
            <a:endParaRPr kumimoji="0" lang="fr-F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pPr/>
              <a:t>‹N°›</a:t>
            </a:fld>
            <a:endParaRPr kumimoji="0" lang="fr-FR"/>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fr-FR"/>
              <a:t>             </a:t>
            </a:r>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fr-FR">
                <a:solidFill>
                  <a:srgbClr val="FF6600"/>
                </a:solidFill>
              </a:rPr>
              <a:t>           </a:t>
            </a: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fr-FR"/>
              <a:t>       </a:t>
            </a: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Only" preserve="1">
  <p:cSld name="Titre seu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solidFill>
                  <a:prstClr val="white"/>
                </a:solidFill>
              </a:rPr>
              <a:t>12/17/2009</a:t>
            </a:r>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fr-FR">
                <a:solidFill>
                  <a:schemeClr val="bg1"/>
                </a:solidFill>
              </a:defRPr>
            </a:lvl1pPr>
          </a:lstStyle>
          <a:p>
            <a:r>
              <a:rPr lang="fr-FR" smtClean="0">
                <a:solidFill>
                  <a:prstClr val="white"/>
                </a:solidFill>
              </a:rPr>
              <a:t>www.tifawt.com</a:t>
            </a:r>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solidFill>
                  <a:prstClr val="white"/>
                </a:solidFill>
              </a:rPr>
              <a:pPr/>
              <a:t>‹N°›</a:t>
            </a:fld>
            <a:endParaRPr>
              <a:solidFill>
                <a:prstClr val="white"/>
              </a:solidFill>
            </a:endParaRPr>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eaLnBrk="1" latinLnBrk="0" hangingPunct="1">
              <a:defRPr kumimoji="0" lang="fr-FR"/>
            </a:lvl1pPr>
          </a:lstStyle>
          <a:p>
            <a:pPr eaLnBrk="1" latinLnBrk="0" hangingPunct="1"/>
            <a:r>
              <a:rPr lang="fr-FR" smtClean="0"/>
              <a:t>Modifiez le style du titre</a:t>
            </a:r>
            <a:endParaRPr/>
          </a:p>
        </p:txBody>
      </p:sp>
    </p:spTree>
    <p:extLst>
      <p:ext uri="{BB962C8B-B14F-4D97-AF65-F5344CB8AC3E}">
        <p14:creationId xmlns:p14="http://schemas.microsoft.com/office/powerpoint/2010/main" val="2423249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re seul : accentua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smtClean="0">
                <a:solidFill>
                  <a:srgbClr val="262626">
                    <a:tint val="75000"/>
                  </a:srgbClr>
                </a:solidFill>
              </a:rPr>
              <a:t>12/17/2009</a:t>
            </a:r>
            <a:endParaRPr>
              <a:solidFill>
                <a:srgbClr val="262626">
                  <a:tint val="75000"/>
                </a:srgbClr>
              </a:solidFill>
            </a:endParaRPr>
          </a:p>
        </p:txBody>
      </p:sp>
      <p:sp>
        <p:nvSpPr>
          <p:cNvPr id="3" name="Footer Placeholder 2"/>
          <p:cNvSpPr>
            <a:spLocks noGrp="1"/>
          </p:cNvSpPr>
          <p:nvPr>
            <p:ph type="ftr" sz="quarter" idx="11"/>
          </p:nvPr>
        </p:nvSpPr>
        <p:spPr/>
        <p:txBody>
          <a:bodyPr/>
          <a:lstStyle/>
          <a:p>
            <a:r>
              <a:rPr lang="fr-FR" smtClean="0">
                <a:solidFill>
                  <a:srgbClr val="262626">
                    <a:tint val="75000"/>
                  </a:srgbClr>
                </a:solidFill>
              </a:rPr>
              <a:t>www.tifawt.com</a:t>
            </a:r>
            <a:endParaRPr>
              <a:solidFill>
                <a:srgbClr val="262626">
                  <a:tint val="75000"/>
                </a:srgbClr>
              </a:solidFill>
            </a:endParaRPr>
          </a:p>
        </p:txBody>
      </p:sp>
      <p:sp>
        <p:nvSpPr>
          <p:cNvPr id="4" name="Slide Number Placeholder 3"/>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6" name="Title 1"/>
          <p:cNvSpPr>
            <a:spLocks noGrp="1"/>
          </p:cNvSpPr>
          <p:nvPr>
            <p:ph type="title" hasCustomPrompt="1"/>
          </p:nvPr>
        </p:nvSpPr>
        <p:spPr>
          <a:xfrm>
            <a:off x="290400" y="3081000"/>
            <a:ext cx="8686800" cy="1095600"/>
          </a:xfrm>
        </p:spPr>
        <p:txBody>
          <a:bodyPr>
            <a:normAutofit/>
          </a:bodyPr>
          <a:lstStyle>
            <a:lvl1pPr algn="ctr" eaLnBrk="1" latinLnBrk="0" hangingPunct="1">
              <a:defRPr kumimoji="0" lang="fr-FR"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fr-FR"/>
              <a:t>Modifiez le style du titre</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eaLnBrk="1" latinLnBrk="0" hangingPunct="1">
              <a:buNone/>
              <a:defRPr kumimoji="0" lang="fr-FR" sz="2800" kern="1200">
                <a:solidFill>
                  <a:srgbClr val="2E507A">
                    <a:alpha val="81000"/>
                  </a:srgbClr>
                </a:solidFill>
                <a:latin typeface="+mn-lt"/>
                <a:ea typeface="+mn-ea"/>
                <a:cs typeface="+mn-cs"/>
              </a:defRPr>
            </a:lvl1pPr>
            <a:lvl2pPr marL="457200" indent="0" eaLnBrk="1" latinLnBrk="0" hangingPunct="1">
              <a:buNone/>
              <a:defRPr kumimoji="0" lang="fr-FR" sz="2000" b="1"/>
            </a:lvl2pPr>
            <a:lvl3pPr marL="914400" indent="0" eaLnBrk="1" latinLnBrk="0" hangingPunct="1">
              <a:buNone/>
              <a:defRPr kumimoji="0" lang="fr-FR" sz="1800" b="1"/>
            </a:lvl3pPr>
            <a:lvl4pPr marL="1371600" indent="0" eaLnBrk="1" latinLnBrk="0" hangingPunct="1">
              <a:buNone/>
              <a:defRPr kumimoji="0" lang="fr-FR" sz="1600" b="1"/>
            </a:lvl4pPr>
            <a:lvl5pPr marL="1828800" indent="0" eaLnBrk="1" latinLnBrk="0" hangingPunct="1">
              <a:buNone/>
              <a:defRPr kumimoji="0" lang="fr-FR" sz="1600" b="1"/>
            </a:lvl5pPr>
            <a:lvl6pPr marL="2286000" indent="0" eaLnBrk="1" latinLnBrk="0" hangingPunct="1">
              <a:buNone/>
              <a:defRPr kumimoji="0" lang="fr-FR" sz="1600" b="1"/>
            </a:lvl6pPr>
            <a:lvl7pPr marL="2743200" indent="0" eaLnBrk="1" latinLnBrk="0" hangingPunct="1">
              <a:buNone/>
              <a:defRPr kumimoji="0" lang="fr-FR" sz="1600" b="1"/>
            </a:lvl7pPr>
            <a:lvl8pPr marL="3200400" indent="0" eaLnBrk="1" latinLnBrk="0" hangingPunct="1">
              <a:buNone/>
              <a:defRPr kumimoji="0" lang="fr-FR" sz="1600" b="1"/>
            </a:lvl8pPr>
            <a:lvl9pPr marL="3657600" indent="0" eaLnBrk="1" latinLnBrk="0" hangingPunct="1">
              <a:buNone/>
              <a:defRPr kumimoji="0" lang="fr-FR" sz="1600" b="1"/>
            </a:lvl9pPr>
          </a:lstStyle>
          <a:p>
            <a:pPr lvl="0" eaLnBrk="1" latinLnBrk="0" hangingPunct="1"/>
            <a:r>
              <a:rPr lang="fr-FR" smtClean="0"/>
              <a:t>Modifiez les styles du texte du masque</a:t>
            </a:r>
          </a:p>
        </p:txBody>
      </p:sp>
    </p:spTree>
    <p:extLst>
      <p:ext uri="{BB962C8B-B14F-4D97-AF65-F5344CB8AC3E}">
        <p14:creationId xmlns:p14="http://schemas.microsoft.com/office/powerpoint/2010/main" val="4123759562"/>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re avec text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solidFill>
                  <a:prstClr val="white"/>
                </a:solidFill>
              </a:rPr>
              <a:t>12/17/2009</a:t>
            </a:r>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fr-FR">
                <a:solidFill>
                  <a:schemeClr val="bg1"/>
                </a:solidFill>
              </a:defRPr>
            </a:lvl1pPr>
          </a:lstStyle>
          <a:p>
            <a:r>
              <a:rPr lang="fr-FR" smtClean="0">
                <a:solidFill>
                  <a:prstClr val="white"/>
                </a:solidFill>
              </a:rPr>
              <a:t>www.tifawt.com</a:t>
            </a:r>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prstClr val="white"/>
              </a:solidFill>
            </a:endParaRPr>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fr-FR" sz="4000" kern="1200">
                <a:solidFill>
                  <a:schemeClr val="bg1"/>
                </a:solidFill>
                <a:latin typeface="+mn-lt"/>
                <a:ea typeface="+mn-ea"/>
                <a:cs typeface="+mn-cs"/>
              </a:defRPr>
            </a:lvl1pPr>
          </a:lstStyle>
          <a:p>
            <a:pPr eaLnBrk="1" latinLnBrk="0" hangingPunct="1"/>
            <a:r>
              <a:rPr lang="fr-FR" smtClean="0"/>
              <a:t>Modifiez le style du titre</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fr-FR" sz="1800" b="1" kern="1200">
                <a:solidFill>
                  <a:schemeClr val="bg1">
                    <a:lumMod val="65000"/>
                  </a:schemeClr>
                </a:solidFill>
                <a:latin typeface="Calibri" pitchFamily="34" charset="0"/>
                <a:ea typeface="+mn-ea"/>
                <a:cs typeface="+mn-cs"/>
              </a:defRPr>
            </a:lvl1pPr>
          </a:lstStyle>
          <a:p>
            <a:pPr lvl="0"/>
            <a:r>
              <a:rPr kumimoji="0" lang="fr-FR"/>
              <a:t>Modifiez le style des sous-titres du masque</a:t>
            </a:r>
          </a:p>
        </p:txBody>
      </p:sp>
    </p:spTree>
    <p:extLst>
      <p:ext uri="{BB962C8B-B14F-4D97-AF65-F5344CB8AC3E}">
        <p14:creationId xmlns:p14="http://schemas.microsoft.com/office/powerpoint/2010/main" val="1985150735"/>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eaLnBrk="1" latinLnBrk="0" hangingPunct="1">
              <a:defRPr kumimoji="0" lang="fr-FR" sz="2000" b="1"/>
            </a:lvl1pPr>
          </a:lstStyle>
          <a:p>
            <a:pPr eaLnBrk="1" latinLnBrk="0" hangingPunct="1"/>
            <a:r>
              <a:rPr lang="fr-FR" smtClean="0"/>
              <a:t>Modifiez le style du titre</a:t>
            </a:r>
            <a:endParaRPr/>
          </a:p>
        </p:txBody>
      </p:sp>
      <p:sp>
        <p:nvSpPr>
          <p:cNvPr id="3" name="Content Placeholder 2"/>
          <p:cNvSpPr>
            <a:spLocks noGrp="1"/>
          </p:cNvSpPr>
          <p:nvPr>
            <p:ph idx="1"/>
          </p:nvPr>
        </p:nvSpPr>
        <p:spPr>
          <a:xfrm>
            <a:off x="3803650" y="609600"/>
            <a:ext cx="5111750" cy="5334000"/>
          </a:xfrm>
        </p:spPr>
        <p:txBody>
          <a:bodyPr/>
          <a:lstStyle>
            <a:lvl1pPr eaLnBrk="1" latinLnBrk="0" hangingPunct="1">
              <a:defRPr kumimoji="0" lang="fr-FR" sz="2800">
                <a:solidFill>
                  <a:schemeClr val="bg1"/>
                </a:solidFill>
              </a:defRPr>
            </a:lvl1pPr>
            <a:lvl2pPr eaLnBrk="1" latinLnBrk="0" hangingPunct="1">
              <a:defRPr kumimoji="0" lang="fr-FR" sz="2800">
                <a:solidFill>
                  <a:schemeClr val="bg1"/>
                </a:solidFill>
              </a:defRPr>
            </a:lvl2pPr>
            <a:lvl3pPr eaLnBrk="1" latinLnBrk="0" hangingPunct="1">
              <a:defRPr kumimoji="0" lang="fr-FR" sz="2400">
                <a:solidFill>
                  <a:schemeClr val="bg1"/>
                </a:solidFill>
              </a:defRPr>
            </a:lvl3pPr>
            <a:lvl4pPr eaLnBrk="1" latinLnBrk="0" hangingPunct="1">
              <a:defRPr kumimoji="0" lang="fr-FR" sz="2000">
                <a:solidFill>
                  <a:schemeClr val="bg1"/>
                </a:solidFill>
              </a:defRPr>
            </a:lvl4pPr>
            <a:lvl5pPr eaLnBrk="1" latinLnBrk="0" hangingPunct="1">
              <a:defRPr kumimoji="0" lang="fr-FR" sz="2000">
                <a:solidFill>
                  <a:schemeClr val="bg1"/>
                </a:solidFill>
              </a:defRPr>
            </a:lvl5pPr>
            <a:lvl6pPr eaLnBrk="1" latinLnBrk="0" hangingPunct="1">
              <a:defRPr kumimoji="0" lang="fr-FR" sz="2000"/>
            </a:lvl6pPr>
            <a:lvl7pPr eaLnBrk="1" latinLnBrk="0" hangingPunct="1">
              <a:defRPr kumimoji="0" lang="fr-FR" sz="2000"/>
            </a:lvl7pPr>
            <a:lvl8pPr eaLnBrk="1" latinLnBrk="0" hangingPunct="1">
              <a:defRPr kumimoji="0" lang="fr-FR" sz="2000"/>
            </a:lvl8pPr>
            <a:lvl9pPr eaLnBrk="1" latinLnBrk="0" hangingPunct="1">
              <a:defRPr kumimoji="0" lang="fr-FR" sz="20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Text Placeholder 3"/>
          <p:cNvSpPr>
            <a:spLocks noGrp="1"/>
          </p:cNvSpPr>
          <p:nvPr>
            <p:ph type="body" sz="half" idx="2"/>
          </p:nvPr>
        </p:nvSpPr>
        <p:spPr>
          <a:xfrm>
            <a:off x="228600" y="1435101"/>
            <a:ext cx="3008313" cy="3822699"/>
          </a:xfrm>
        </p:spPr>
        <p:txBody>
          <a:bodyPr/>
          <a:lstStyle>
            <a:lvl1pPr marL="0" indent="0" eaLnBrk="1" latinLnBrk="0" hangingPunct="1">
              <a:buNone/>
              <a:defRPr kumimoji="0" lang="fr-FR" sz="1400">
                <a:solidFill>
                  <a:schemeClr val="tx1">
                    <a:lumMod val="75000"/>
                    <a:lumOff val="25000"/>
                  </a:schemeClr>
                </a:solidFill>
              </a:defRPr>
            </a:lvl1pPr>
            <a:lvl2pPr marL="457200" indent="0" eaLnBrk="1" latinLnBrk="0" hangingPunct="1">
              <a:buNone/>
              <a:defRPr kumimoji="0" lang="fr-FR" sz="1200"/>
            </a:lvl2pPr>
            <a:lvl3pPr marL="914400" indent="0" eaLnBrk="1" latinLnBrk="0" hangingPunct="1">
              <a:buNone/>
              <a:defRPr kumimoji="0" lang="fr-FR" sz="1000"/>
            </a:lvl3pPr>
            <a:lvl4pPr marL="1371600" indent="0" eaLnBrk="1" latinLnBrk="0" hangingPunct="1">
              <a:buNone/>
              <a:defRPr kumimoji="0" lang="fr-FR" sz="900"/>
            </a:lvl4pPr>
            <a:lvl5pPr marL="1828800" indent="0" eaLnBrk="1" latinLnBrk="0" hangingPunct="1">
              <a:buNone/>
              <a:defRPr kumimoji="0" lang="fr-FR" sz="900"/>
            </a:lvl5pPr>
            <a:lvl6pPr marL="2286000" indent="0" eaLnBrk="1" latinLnBrk="0" hangingPunct="1">
              <a:buNone/>
              <a:defRPr kumimoji="0" lang="fr-FR" sz="900"/>
            </a:lvl6pPr>
            <a:lvl7pPr marL="2743200" indent="0" eaLnBrk="1" latinLnBrk="0" hangingPunct="1">
              <a:buNone/>
              <a:defRPr kumimoji="0" lang="fr-FR" sz="900"/>
            </a:lvl7pPr>
            <a:lvl8pPr marL="3200400" indent="0" eaLnBrk="1" latinLnBrk="0" hangingPunct="1">
              <a:buNone/>
              <a:defRPr kumimoji="0" lang="fr-FR" sz="900"/>
            </a:lvl8pPr>
            <a:lvl9pPr marL="3657600" indent="0" eaLnBrk="1" latinLnBrk="0" hangingPunct="1">
              <a:buNone/>
              <a:defRPr kumimoji="0" lang="fr-FR" sz="900"/>
            </a:lvl9pPr>
          </a:lstStyle>
          <a:p>
            <a:pPr lvl="0" eaLnBrk="1" latinLnBrk="0" hangingPunct="1"/>
            <a:r>
              <a:rPr lang="fr-FR" smtClean="0"/>
              <a:t>Modifiez les styles du texte du masque</a:t>
            </a:r>
          </a:p>
        </p:txBody>
      </p:sp>
      <p:sp>
        <p:nvSpPr>
          <p:cNvPr id="5" name="Date Placeholder 4"/>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solidFill>
                  <a:prstClr val="white"/>
                </a:solidFill>
              </a:rPr>
              <a:t>12/17/2009</a:t>
            </a:r>
            <a:endParaRPr>
              <a:solidFill>
                <a:prstClr val="white"/>
              </a:solidFill>
            </a:endParaRPr>
          </a:p>
        </p:txBody>
      </p:sp>
      <p:sp>
        <p:nvSpPr>
          <p:cNvPr id="6" name="Footer Placeholder 5"/>
          <p:cNvSpPr>
            <a:spLocks noGrp="1"/>
          </p:cNvSpPr>
          <p:nvPr>
            <p:ph type="ftr" sz="quarter" idx="11"/>
          </p:nvPr>
        </p:nvSpPr>
        <p:spPr/>
        <p:txBody>
          <a:bodyPr/>
          <a:lstStyle>
            <a:lvl1pPr eaLnBrk="1" latinLnBrk="0" hangingPunct="1">
              <a:defRPr kumimoji="0" lang="fr-FR">
                <a:solidFill>
                  <a:schemeClr val="bg1"/>
                </a:solidFill>
              </a:defRPr>
            </a:lvl1pPr>
          </a:lstStyle>
          <a:p>
            <a:r>
              <a:rPr lang="fr-FR" smtClean="0">
                <a:solidFill>
                  <a:prstClr val="white"/>
                </a:solidFill>
              </a:rPr>
              <a:t>www.tifawt.com</a:t>
            </a:r>
            <a:endParaRPr>
              <a:solidFill>
                <a:prstClr val="white"/>
              </a:solidFill>
            </a:endParaRPr>
          </a:p>
        </p:txBody>
      </p:sp>
      <p:sp>
        <p:nvSpPr>
          <p:cNvPr id="7" name="Slide Number Placeholder 6"/>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solidFill>
                  <a:prstClr val="white"/>
                </a:solidFill>
              </a:rPr>
              <a:pPr/>
              <a:t>‹N°›</a:t>
            </a:fld>
            <a:endParaRPr>
              <a:solidFill>
                <a:prstClr val="white"/>
              </a:solidFill>
            </a:endParaRPr>
          </a:p>
        </p:txBody>
      </p:sp>
    </p:spTree>
    <p:extLst>
      <p:ext uri="{BB962C8B-B14F-4D97-AF65-F5344CB8AC3E}">
        <p14:creationId xmlns:p14="http://schemas.microsoft.com/office/powerpoint/2010/main" val="73295731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Média avec légen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solidFill>
                  <a:prstClr val="white"/>
                </a:solidFill>
              </a:rPr>
              <a:t>12/17/2009</a:t>
            </a:r>
            <a:endParaRPr>
              <a:solidFill>
                <a:prstClr val="white"/>
              </a:solidFill>
            </a:endParaRPr>
          </a:p>
        </p:txBody>
      </p:sp>
      <p:sp>
        <p:nvSpPr>
          <p:cNvPr id="4" name="Footer Placeholder 3"/>
          <p:cNvSpPr>
            <a:spLocks noGrp="1"/>
          </p:cNvSpPr>
          <p:nvPr>
            <p:ph type="ftr" sz="quarter" idx="11"/>
          </p:nvPr>
        </p:nvSpPr>
        <p:spPr/>
        <p:txBody>
          <a:bodyPr/>
          <a:lstStyle>
            <a:lvl1pPr eaLnBrk="1" latinLnBrk="0" hangingPunct="1">
              <a:defRPr kumimoji="0" lang="fr-FR">
                <a:solidFill>
                  <a:schemeClr val="bg1"/>
                </a:solidFill>
              </a:defRPr>
            </a:lvl1pPr>
          </a:lstStyle>
          <a:p>
            <a:r>
              <a:rPr lang="fr-FR" smtClean="0">
                <a:solidFill>
                  <a:prstClr val="white"/>
                </a:solidFill>
              </a:rPr>
              <a:t>www.tifawt.com</a:t>
            </a:r>
            <a:endParaRPr>
              <a:solidFill>
                <a:prstClr val="white"/>
              </a:solidFill>
            </a:endParaRP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solidFill>
                  <a:prstClr val="white"/>
                </a:solidFill>
              </a:rPr>
              <a:pPr/>
              <a:t>‹N°›</a:t>
            </a:fld>
            <a:endParaRPr>
              <a:solidFill>
                <a:prstClr val="white"/>
              </a:solidFill>
            </a:endParaRPr>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a:solidFill>
                <a:prstClr val="white"/>
              </a:solidFill>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eaLnBrk="1" latinLnBrk="0" hangingPunct="1">
              <a:defRPr kumimoji="0" lang="fr-FR" sz="1800" b="0" i="1">
                <a:solidFill>
                  <a:schemeClr val="bg1">
                    <a:lumMod val="85000"/>
                  </a:schemeClr>
                </a:solidFill>
                <a:latin typeface="Georgia" pitchFamily="18" charset="0"/>
              </a:defRPr>
            </a:lvl1pPr>
          </a:lstStyle>
          <a:p>
            <a:pPr eaLnBrk="1" latinLnBrk="0" hangingPunct="1"/>
            <a:r>
              <a:rPr lang="fr-FR" smtClean="0"/>
              <a:t>Modifiez le style du titre</a:t>
            </a:r>
            <a:endParaRPr/>
          </a:p>
        </p:txBody>
      </p:sp>
      <p:sp>
        <p:nvSpPr>
          <p:cNvPr id="9" name="Media Placeholder 8"/>
          <p:cNvSpPr>
            <a:spLocks noGrp="1"/>
          </p:cNvSpPr>
          <p:nvPr>
            <p:ph type="media" sz="quarter" idx="13"/>
          </p:nvPr>
        </p:nvSpPr>
        <p:spPr>
          <a:xfrm>
            <a:off x="587022" y="838200"/>
            <a:ext cx="4873752" cy="3812822"/>
          </a:xfrm>
        </p:spPr>
        <p:txBody>
          <a:bodyPr/>
          <a:lstStyle>
            <a:lvl1pPr eaLnBrk="1" latinLnBrk="0" hangingPunct="1">
              <a:buNone/>
              <a:defRPr kumimoji="0" lang="fr-FR"/>
            </a:lvl1pPr>
          </a:lstStyle>
          <a:p>
            <a:pPr eaLnBrk="1" latinLnBrk="0" hangingPunct="1"/>
            <a:r>
              <a:rPr lang="fr-FR" smtClean="0"/>
              <a:t>Cliquez sur l'icône pour ajouter l'élément multimédia</a:t>
            </a:r>
            <a:endParaRPr/>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eaLnBrk="1" latinLnBrk="0" hangingPunct="1">
              <a:buNone/>
              <a:defRPr kumimoji="0" lang="fr-FR" sz="2400">
                <a:solidFill>
                  <a:schemeClr val="bg1"/>
                </a:solidFill>
              </a:defRPr>
            </a:lvl1pPr>
          </a:lstStyle>
          <a:p>
            <a:pPr lvl="0" eaLnBrk="1" latinLnBrk="0" hangingPunct="1"/>
            <a:r>
              <a:rPr lang="fr-FR" smtClean="0"/>
              <a:t>Modifiez les styles du texte du masque</a:t>
            </a:r>
          </a:p>
        </p:txBody>
      </p:sp>
    </p:spTree>
    <p:extLst>
      <p:ext uri="{BB962C8B-B14F-4D97-AF65-F5344CB8AC3E}">
        <p14:creationId xmlns:p14="http://schemas.microsoft.com/office/powerpoint/2010/main" val="327630960"/>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b="1">
              <a:solidFill>
                <a:prstClr val="white"/>
              </a:solidFill>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eaLnBrk="1" latinLnBrk="0" hangingPunct="1">
              <a:defRPr kumimoji="0" lang="fr-FR" sz="1800" b="0" i="1">
                <a:solidFill>
                  <a:schemeClr val="bg1">
                    <a:lumMod val="85000"/>
                  </a:schemeClr>
                </a:solidFill>
                <a:latin typeface="Georgia" pitchFamily="18" charset="0"/>
              </a:defRPr>
            </a:lvl1pPr>
          </a:lstStyle>
          <a:p>
            <a:pPr eaLnBrk="1" latinLnBrk="0" hangingPunct="1"/>
            <a:r>
              <a:rPr lang="fr-FR" smtClean="0"/>
              <a:t>Modifiez le style du titre</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fr-FR" sz="3200"/>
            </a:lvl1pPr>
            <a:lvl2pPr marL="457200" indent="0" eaLnBrk="1" latinLnBrk="0" hangingPunct="1">
              <a:buNone/>
              <a:defRPr kumimoji="0" lang="fr-FR" sz="2800"/>
            </a:lvl2pPr>
            <a:lvl3pPr marL="914400" indent="0" eaLnBrk="1" latinLnBrk="0" hangingPunct="1">
              <a:buNone/>
              <a:defRPr kumimoji="0" lang="fr-FR" sz="2400"/>
            </a:lvl3pPr>
            <a:lvl4pPr marL="1371600" indent="0" eaLnBrk="1" latinLnBrk="0" hangingPunct="1">
              <a:buNone/>
              <a:defRPr kumimoji="0" lang="fr-FR" sz="2000"/>
            </a:lvl4pPr>
            <a:lvl5pPr marL="1828800" indent="0" eaLnBrk="1" latinLnBrk="0" hangingPunct="1">
              <a:buNone/>
              <a:defRPr kumimoji="0" lang="fr-FR" sz="2000"/>
            </a:lvl5pPr>
            <a:lvl6pPr marL="2286000" indent="0" eaLnBrk="1" latinLnBrk="0" hangingPunct="1">
              <a:buNone/>
              <a:defRPr kumimoji="0" lang="fr-FR" sz="2000"/>
            </a:lvl6pPr>
            <a:lvl7pPr marL="2743200" indent="0" eaLnBrk="1" latinLnBrk="0" hangingPunct="1">
              <a:buNone/>
              <a:defRPr kumimoji="0" lang="fr-FR" sz="2000"/>
            </a:lvl7pPr>
            <a:lvl8pPr marL="3200400" indent="0" eaLnBrk="1" latinLnBrk="0" hangingPunct="1">
              <a:buNone/>
              <a:defRPr kumimoji="0" lang="fr-FR" sz="2000"/>
            </a:lvl8pPr>
            <a:lvl9pPr marL="3657600" indent="0" eaLnBrk="1" latinLnBrk="0" hangingPunct="1">
              <a:buNone/>
              <a:defRPr kumimoji="0" lang="fr-FR" sz="2000"/>
            </a:lvl9pPr>
          </a:lstStyle>
          <a:p>
            <a:pPr eaLnBrk="1" latinLnBrk="0" hangingPunct="1"/>
            <a:r>
              <a:rPr lang="fr-FR" smtClean="0"/>
              <a:t>Cliquez sur l'icône pour ajouter une image</a:t>
            </a:r>
            <a:endParaRPr/>
          </a:p>
        </p:txBody>
      </p:sp>
      <p:sp>
        <p:nvSpPr>
          <p:cNvPr id="4" name="Text Placeholder 3"/>
          <p:cNvSpPr>
            <a:spLocks noGrp="1"/>
          </p:cNvSpPr>
          <p:nvPr>
            <p:ph type="body" sz="half" idx="2"/>
          </p:nvPr>
        </p:nvSpPr>
        <p:spPr>
          <a:xfrm>
            <a:off x="1792288" y="5562600"/>
            <a:ext cx="5486400" cy="609600"/>
          </a:xfrm>
        </p:spPr>
        <p:txBody>
          <a:bodyPr/>
          <a:lstStyle>
            <a:lvl1pPr marL="0" indent="0" algn="ctr" eaLnBrk="1" latinLnBrk="0" hangingPunct="1">
              <a:buNone/>
              <a:defRPr kumimoji="0" lang="fr-FR" sz="1400"/>
            </a:lvl1pPr>
            <a:lvl2pPr marL="457200" indent="0" eaLnBrk="1" latinLnBrk="0" hangingPunct="1">
              <a:buNone/>
              <a:defRPr kumimoji="0" lang="fr-FR" sz="1200"/>
            </a:lvl2pPr>
            <a:lvl3pPr marL="914400" indent="0" eaLnBrk="1" latinLnBrk="0" hangingPunct="1">
              <a:buNone/>
              <a:defRPr kumimoji="0" lang="fr-FR" sz="1000"/>
            </a:lvl3pPr>
            <a:lvl4pPr marL="1371600" indent="0" eaLnBrk="1" latinLnBrk="0" hangingPunct="1">
              <a:buNone/>
              <a:defRPr kumimoji="0" lang="fr-FR" sz="900"/>
            </a:lvl4pPr>
            <a:lvl5pPr marL="1828800" indent="0" eaLnBrk="1" latinLnBrk="0" hangingPunct="1">
              <a:buNone/>
              <a:defRPr kumimoji="0" lang="fr-FR" sz="900"/>
            </a:lvl5pPr>
            <a:lvl6pPr marL="2286000" indent="0" eaLnBrk="1" latinLnBrk="0" hangingPunct="1">
              <a:buNone/>
              <a:defRPr kumimoji="0" lang="fr-FR" sz="900"/>
            </a:lvl6pPr>
            <a:lvl7pPr marL="2743200" indent="0" eaLnBrk="1" latinLnBrk="0" hangingPunct="1">
              <a:buNone/>
              <a:defRPr kumimoji="0" lang="fr-FR" sz="900"/>
            </a:lvl7pPr>
            <a:lvl8pPr marL="3200400" indent="0" eaLnBrk="1" latinLnBrk="0" hangingPunct="1">
              <a:buNone/>
              <a:defRPr kumimoji="0" lang="fr-FR" sz="900"/>
            </a:lvl8pPr>
            <a:lvl9pPr marL="3657600" indent="0" eaLnBrk="1" latinLnBrk="0" hangingPunct="1">
              <a:buNone/>
              <a:defRPr kumimoji="0" lang="fr-FR" sz="900"/>
            </a:lvl9pPr>
          </a:lstStyle>
          <a:p>
            <a:pPr lvl="0" eaLnBrk="1" latinLnBrk="0" hangingPunct="1"/>
            <a:r>
              <a:rPr lang="fr-FR" smtClean="0"/>
              <a:t>Modifiez les styles du texte du masque</a:t>
            </a:r>
          </a:p>
        </p:txBody>
      </p:sp>
      <p:sp>
        <p:nvSpPr>
          <p:cNvPr id="5" name="Date Placeholder 4"/>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solidFill>
                  <a:prstClr val="white"/>
                </a:solidFill>
              </a:rPr>
              <a:t>12/17/2009</a:t>
            </a:r>
            <a:endParaRPr>
              <a:solidFill>
                <a:prstClr val="white"/>
              </a:solidFill>
            </a:endParaRPr>
          </a:p>
        </p:txBody>
      </p:sp>
      <p:sp>
        <p:nvSpPr>
          <p:cNvPr id="6" name="Footer Placeholder 5"/>
          <p:cNvSpPr>
            <a:spLocks noGrp="1"/>
          </p:cNvSpPr>
          <p:nvPr>
            <p:ph type="ftr" sz="quarter" idx="11"/>
          </p:nvPr>
        </p:nvSpPr>
        <p:spPr/>
        <p:txBody>
          <a:bodyPr/>
          <a:lstStyle>
            <a:lvl1pPr eaLnBrk="1" latinLnBrk="0" hangingPunct="1">
              <a:defRPr kumimoji="0" lang="fr-FR">
                <a:solidFill>
                  <a:schemeClr val="bg1"/>
                </a:solidFill>
              </a:defRPr>
            </a:lvl1pPr>
          </a:lstStyle>
          <a:p>
            <a:r>
              <a:rPr lang="fr-FR" smtClean="0">
                <a:solidFill>
                  <a:prstClr val="white"/>
                </a:solidFill>
              </a:rPr>
              <a:t>www.tifawt.com</a:t>
            </a:r>
            <a:endParaRPr>
              <a:solidFill>
                <a:prstClr val="white"/>
              </a:solidFill>
            </a:endParaRPr>
          </a:p>
        </p:txBody>
      </p:sp>
      <p:sp>
        <p:nvSpPr>
          <p:cNvPr id="7" name="Slide Number Placeholder 6"/>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solidFill>
                  <a:prstClr val="white"/>
                </a:solidFill>
              </a:rPr>
              <a:pPr/>
              <a:t>‹N°›</a:t>
            </a:fld>
            <a:endParaRPr>
              <a:solidFill>
                <a:prstClr val="white"/>
              </a:solidFill>
            </a:endParaRPr>
          </a:p>
        </p:txBody>
      </p:sp>
    </p:spTree>
    <p:extLst>
      <p:ext uri="{BB962C8B-B14F-4D97-AF65-F5344CB8AC3E}">
        <p14:creationId xmlns:p14="http://schemas.microsoft.com/office/powerpoint/2010/main" val="43231107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re et texte vertica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p>
            <a:r>
              <a:rPr lang="fr-FR" smtClean="0">
                <a:solidFill>
                  <a:srgbClr val="262626">
                    <a:tint val="75000"/>
                  </a:srgbClr>
                </a:solidFill>
              </a:rPr>
              <a:t>12/17/2009</a:t>
            </a:r>
            <a:endParaRPr>
              <a:solidFill>
                <a:srgbClr val="262626">
                  <a:tint val="75000"/>
                </a:srgbClr>
              </a:solidFill>
            </a:endParaRPr>
          </a:p>
        </p:txBody>
      </p:sp>
      <p:sp>
        <p:nvSpPr>
          <p:cNvPr id="5" name="Footer Placeholder 4"/>
          <p:cNvSpPr>
            <a:spLocks noGrp="1"/>
          </p:cNvSpPr>
          <p:nvPr>
            <p:ph type="ftr" sz="quarter" idx="11"/>
          </p:nvPr>
        </p:nvSpPr>
        <p:spPr/>
        <p:txBody>
          <a:bodyPr/>
          <a:lstStyle/>
          <a:p>
            <a:r>
              <a:rPr lang="fr-FR" smtClean="0">
                <a:solidFill>
                  <a:srgbClr val="262626">
                    <a:tint val="75000"/>
                  </a:srgbClr>
                </a:solidFill>
              </a:rPr>
              <a:t>www.tifawt.com</a:t>
            </a:r>
            <a:endParaRPr>
              <a:solidFill>
                <a:srgbClr val="262626">
                  <a:tint val="75000"/>
                </a:srgbClr>
              </a:solidFill>
            </a:endParaRPr>
          </a:p>
        </p:txBody>
      </p:sp>
      <p:sp>
        <p:nvSpPr>
          <p:cNvPr id="6" name="Slide Number Placeholder 5"/>
          <p:cNvSpPr>
            <a:spLocks noGrp="1"/>
          </p:cNvSpPr>
          <p:nvPr>
            <p:ph type="sldNum" sz="quarter" idx="12"/>
          </p:nvPr>
        </p:nvSpPr>
        <p:spPr/>
        <p:txBody>
          <a:body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eaLnBrk="1" latinLnBrk="0" hangingPunct="1">
              <a:defRPr kumimoji="0" lang="fr-FR" sz="2800" b="1" kern="1200" baseline="0">
                <a:solidFill>
                  <a:schemeClr val="bg1"/>
                </a:solidFill>
                <a:latin typeface="+mn-lt"/>
                <a:ea typeface="+mn-ea"/>
                <a:cs typeface="+mn-cs"/>
              </a:defRPr>
            </a:lvl1pPr>
          </a:lstStyle>
          <a:p>
            <a:r>
              <a:rPr kumimoji="0" lang="fr-FR"/>
              <a:t>    Modifiez le style du titre</a:t>
            </a:r>
          </a:p>
        </p:txBody>
      </p:sp>
    </p:spTree>
    <p:extLst>
      <p:ext uri="{BB962C8B-B14F-4D97-AF65-F5344CB8AC3E}">
        <p14:creationId xmlns:p14="http://schemas.microsoft.com/office/powerpoint/2010/main" val="411371402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pPr eaLnBrk="1" latinLnBrk="0" hangingPunct="1"/>
            <a:r>
              <a:rPr lang="fr-FR" smtClean="0"/>
              <a:t>Modifiez le style du titre</a:t>
            </a:r>
            <a:endParaRPr/>
          </a:p>
        </p:txBody>
      </p:sp>
      <p:sp>
        <p:nvSpPr>
          <p:cNvPr id="3" name="Vertical Text Placeholder 2"/>
          <p:cNvSpPr>
            <a:spLocks noGrp="1"/>
          </p:cNvSpPr>
          <p:nvPr>
            <p:ph type="body" orient="vert" idx="1"/>
          </p:nvPr>
        </p:nvSpPr>
        <p:spPr>
          <a:xfrm>
            <a:off x="457200" y="274638"/>
            <a:ext cx="5105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lvl1pPr eaLnBrk="1" latinLnBrk="0" hangingPunct="1">
              <a:defRPr kumimoji="0" lang="fr-FR">
                <a:solidFill>
                  <a:schemeClr val="tx1">
                    <a:lumMod val="85000"/>
                    <a:lumOff val="15000"/>
                  </a:schemeClr>
                </a:solidFill>
              </a:defRPr>
            </a:lvl1pPr>
          </a:lstStyle>
          <a:p>
            <a:r>
              <a:rPr lang="fr-FR" smtClean="0">
                <a:solidFill>
                  <a:srgbClr val="262626">
                    <a:lumMod val="85000"/>
                    <a:lumOff val="15000"/>
                  </a:srgbClr>
                </a:solidFill>
              </a:rPr>
              <a:t>12/17/2009</a:t>
            </a:r>
            <a:endParaRPr>
              <a:solidFill>
                <a:srgbClr val="262626">
                  <a:lumMod val="85000"/>
                  <a:lumOff val="15000"/>
                </a:srgbClr>
              </a:solidFill>
            </a:endParaRPr>
          </a:p>
        </p:txBody>
      </p:sp>
      <p:sp>
        <p:nvSpPr>
          <p:cNvPr id="5" name="Footer Placeholder 4"/>
          <p:cNvSpPr>
            <a:spLocks noGrp="1"/>
          </p:cNvSpPr>
          <p:nvPr>
            <p:ph type="ftr" sz="quarter" idx="11"/>
          </p:nvPr>
        </p:nvSpPr>
        <p:spPr/>
        <p:txBody>
          <a:bodyPr/>
          <a:lstStyle/>
          <a:p>
            <a:r>
              <a:rPr lang="fr-FR" smtClean="0">
                <a:solidFill>
                  <a:srgbClr val="262626">
                    <a:tint val="75000"/>
                  </a:srgbClr>
                </a:solidFill>
              </a:rPr>
              <a:t>www.tifawt.com</a:t>
            </a:r>
            <a:endParaRPr>
              <a:solidFill>
                <a:srgbClr val="262626">
                  <a:tint val="75000"/>
                </a:srgbClr>
              </a:solidFill>
            </a:endParaRP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solidFill>
                  <a:srgbClr val="262626">
                    <a:lumMod val="85000"/>
                    <a:lumOff val="15000"/>
                  </a:srgbClr>
                </a:solidFill>
              </a:rPr>
              <a:pPr/>
              <a:t>‹N°›</a:t>
            </a:fld>
            <a:endParaRPr>
              <a:solidFill>
                <a:srgbClr val="262626">
                  <a:lumMod val="85000"/>
                  <a:lumOff val="15000"/>
                </a:srgbClr>
              </a:solidFill>
            </a:endParaRPr>
          </a:p>
        </p:txBody>
      </p:sp>
    </p:spTree>
    <p:extLst>
      <p:ext uri="{BB962C8B-B14F-4D97-AF65-F5344CB8AC3E}">
        <p14:creationId xmlns:p14="http://schemas.microsoft.com/office/powerpoint/2010/main" val="37808844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Vide">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r>
              <a:rPr lang="fr-FR" smtClean="0">
                <a:solidFill>
                  <a:srgbClr val="262626">
                    <a:tint val="75000"/>
                  </a:srgbClr>
                </a:solidFill>
              </a:rPr>
              <a:t>12/17/2009</a:t>
            </a:r>
            <a:endParaRPr>
              <a:solidFill>
                <a:srgbClr val="262626">
                  <a:tint val="75000"/>
                </a:srgbClr>
              </a:solidFill>
            </a:endParaRPr>
          </a:p>
        </p:txBody>
      </p:sp>
      <p:sp>
        <p:nvSpPr>
          <p:cNvPr id="3" name="Footer Placeholder 2"/>
          <p:cNvSpPr>
            <a:spLocks noGrp="1"/>
          </p:cNvSpPr>
          <p:nvPr>
            <p:ph type="ftr" sz="quarter" idx="11"/>
          </p:nvPr>
        </p:nvSpPr>
        <p:spPr/>
        <p:txBody>
          <a:bodyPr/>
          <a:lstStyle/>
          <a:p>
            <a:r>
              <a:rPr lang="fr-FR" smtClean="0">
                <a:solidFill>
                  <a:srgbClr val="262626">
                    <a:tint val="75000"/>
                  </a:srgbClr>
                </a:solidFill>
              </a:rPr>
              <a:t>www.tifawt.com</a:t>
            </a:r>
            <a:endParaRPr>
              <a:solidFill>
                <a:srgbClr val="262626">
                  <a:tint val="75000"/>
                </a:srgbClr>
              </a:solidFill>
            </a:endParaRPr>
          </a:p>
        </p:txBody>
      </p:sp>
      <p:sp>
        <p:nvSpPr>
          <p:cNvPr id="4" name="Slide Number Placeholder 3"/>
          <p:cNvSpPr>
            <a:spLocks noGrp="1"/>
          </p:cNvSpPr>
          <p:nvPr>
            <p:ph type="sldNum" sz="quarter" idx="12"/>
          </p:nvPr>
        </p:nvSpPr>
        <p:spPr/>
        <p:txBody>
          <a:bodyPr/>
          <a:lstStyle/>
          <a:p>
            <a:fld id="{73820FCD-5F4C-4989-BE05-0A8208BCBC21}" type="slidenum">
              <a:rPr>
                <a:solidFill>
                  <a:srgbClr val="262626">
                    <a:tint val="75000"/>
                  </a:srgbClr>
                </a:solidFill>
              </a:rPr>
              <a:pPr/>
              <a:t>‹N°›</a:t>
            </a:fld>
            <a:endParaRPr>
              <a:solidFill>
                <a:srgbClr val="262626">
                  <a:tint val="75000"/>
                </a:srgbClr>
              </a:solidFill>
            </a:endParaRPr>
          </a:p>
        </p:txBody>
      </p:sp>
    </p:spTree>
    <p:extLst>
      <p:ext uri="{BB962C8B-B14F-4D97-AF65-F5344CB8AC3E}">
        <p14:creationId xmlns:p14="http://schemas.microsoft.com/office/powerpoint/2010/main" val="21094623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re et contenu">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eaLnBrk="1" latinLnBrk="0" hangingPunct="1">
              <a:defRPr kumimoji="0" lang="fr-FR" sz="3000" b="0">
                <a:solidFill>
                  <a:schemeClr val="tx1">
                    <a:lumMod val="85000"/>
                    <a:lumOff val="15000"/>
                  </a:schemeClr>
                </a:solidFill>
              </a:defRPr>
            </a:lvl1pPr>
          </a:lstStyle>
          <a:p>
            <a:pPr eaLnBrk="1" latinLnBrk="0" hangingPunct="1"/>
            <a:r>
              <a:rPr lang="fr-FR" smtClean="0"/>
              <a:t>Modifiez le style du titre</a:t>
            </a:r>
            <a:endParaRPr/>
          </a:p>
        </p:txBody>
      </p:sp>
      <p:sp>
        <p:nvSpPr>
          <p:cNvPr id="3" name="Content Placeholder 2"/>
          <p:cNvSpPr>
            <a:spLocks noGrp="1"/>
          </p:cNvSpPr>
          <p:nvPr>
            <p:ph idx="1"/>
          </p:nvPr>
        </p:nvSpPr>
        <p:spPr/>
        <p:txBody>
          <a:bodyPr/>
          <a:lstStyle>
            <a:lvl1pPr eaLnBrk="1" latinLnBrk="0" hangingPunct="1">
              <a:defRPr kumimoji="0" lang="fr-FR">
                <a:solidFill>
                  <a:schemeClr val="tx1">
                    <a:lumMod val="85000"/>
                    <a:lumOff val="15000"/>
                  </a:schemeClr>
                </a:solidFill>
              </a:defRPr>
            </a:lvl1pPr>
            <a:lvl2pPr eaLnBrk="1" latinLnBrk="0" hangingPunct="1">
              <a:defRPr kumimoji="0" lang="fr-FR">
                <a:solidFill>
                  <a:schemeClr val="tx1">
                    <a:lumMod val="85000"/>
                    <a:lumOff val="15000"/>
                  </a:schemeClr>
                </a:solidFill>
              </a:defRPr>
            </a:lvl2pPr>
            <a:lvl3pPr eaLnBrk="1" latinLnBrk="0" hangingPunct="1">
              <a:defRPr kumimoji="0" lang="fr-FR">
                <a:solidFill>
                  <a:schemeClr val="tx1">
                    <a:lumMod val="85000"/>
                    <a:lumOff val="15000"/>
                  </a:schemeClr>
                </a:solidFill>
              </a:defRPr>
            </a:lvl3pPr>
            <a:lvl4pPr eaLnBrk="1" latinLnBrk="0" hangingPunct="1">
              <a:defRPr kumimoji="0" lang="fr-FR">
                <a:solidFill>
                  <a:schemeClr val="tx1">
                    <a:lumMod val="85000"/>
                    <a:lumOff val="15000"/>
                  </a:schemeClr>
                </a:solidFill>
              </a:defRPr>
            </a:lvl4pPr>
            <a:lvl5pPr eaLnBrk="1" latinLnBrk="0" hangingPunct="1">
              <a:defRPr kumimoji="0" lang="fr-FR">
                <a:solidFill>
                  <a:schemeClr val="tx1">
                    <a:lumMod val="85000"/>
                    <a:lumOff val="15000"/>
                  </a:schemeClr>
                </a:solidFill>
              </a:defRPr>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lvl1pPr eaLnBrk="1" latinLnBrk="0" hangingPunct="1">
              <a:defRPr kumimoji="0" lang="fr-FR">
                <a:solidFill>
                  <a:schemeClr val="tx1">
                    <a:lumMod val="85000"/>
                    <a:lumOff val="15000"/>
                  </a:schemeClr>
                </a:solidFill>
              </a:defRPr>
            </a:lvl1pPr>
          </a:lstStyle>
          <a:p>
            <a:r>
              <a:rPr lang="fr-FR" smtClean="0"/>
              <a:t>12/17/2009</a:t>
            </a:r>
            <a:endParaRPr kumimoji="0" lang="fr-FR"/>
          </a:p>
        </p:txBody>
      </p:sp>
      <p:sp>
        <p:nvSpPr>
          <p:cNvPr id="5" name="Footer Placeholder 4"/>
          <p:cNvSpPr>
            <a:spLocks noGrp="1"/>
          </p:cNvSpPr>
          <p:nvPr>
            <p:ph type="ftr" sz="quarter" idx="11"/>
          </p:nvPr>
        </p:nvSpPr>
        <p:spPr/>
        <p:txBody>
          <a:bodyPr/>
          <a:lstStyle>
            <a:lvl1pPr eaLnBrk="1" latinLnBrk="0" hangingPunct="1">
              <a:defRPr kumimoji="0" lang="fr-FR">
                <a:solidFill>
                  <a:schemeClr val="tx1">
                    <a:lumMod val="85000"/>
                    <a:lumOff val="15000"/>
                  </a:schemeClr>
                </a:solidFill>
              </a:defRPr>
            </a:lvl1pPr>
          </a:lstStyle>
          <a:p>
            <a:r>
              <a:rPr kumimoji="0" lang="fr-FR" smtClean="0"/>
              <a:t>www.tifawt.com</a:t>
            </a:r>
            <a:endParaRPr kumimoji="0" lang="fr-FR"/>
          </a:p>
        </p:txBody>
      </p:sp>
      <p:sp>
        <p:nvSpPr>
          <p:cNvPr id="6" name="Slide Number Placeholder 5"/>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pPr/>
              <a:t>‹N°›</a:t>
            </a:fld>
            <a:endParaRPr kumimoji="0"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 accentua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fr-FR" smtClean="0"/>
              <a:t>Modifiez le style du titre</a:t>
            </a:r>
            <a:endParaRPr/>
          </a:p>
        </p:txBody>
      </p:sp>
      <p:sp>
        <p:nvSpPr>
          <p:cNvPr id="3" name="Date Placeholder 2"/>
          <p:cNvSpPr>
            <a:spLocks noGrp="1"/>
          </p:cNvSpPr>
          <p:nvPr>
            <p:ph type="dt" sz="half" idx="10"/>
          </p:nvPr>
        </p:nvSpPr>
        <p:spPr/>
        <p:txBody>
          <a:bodyPr/>
          <a:lstStyle>
            <a:lvl1pPr eaLnBrk="1" latinLnBrk="0" hangingPunct="1">
              <a:defRPr kumimoji="0" lang="fr-FR">
                <a:solidFill>
                  <a:schemeClr val="tx1">
                    <a:lumMod val="85000"/>
                    <a:lumOff val="15000"/>
                  </a:schemeClr>
                </a:solidFill>
              </a:defRPr>
            </a:lvl1pPr>
          </a:lstStyle>
          <a:p>
            <a:r>
              <a:rPr lang="fr-FR" smtClean="0"/>
              <a:t>12/17/2009</a:t>
            </a:r>
            <a:endParaRPr kumimoji="0" lang="fr-FR"/>
          </a:p>
        </p:txBody>
      </p:sp>
      <p:sp>
        <p:nvSpPr>
          <p:cNvPr id="4" name="Footer Placeholder 3"/>
          <p:cNvSpPr>
            <a:spLocks noGrp="1"/>
          </p:cNvSpPr>
          <p:nvPr>
            <p:ph type="ftr" sz="quarter" idx="11"/>
          </p:nvPr>
        </p:nvSpPr>
        <p:spPr/>
        <p:txBody>
          <a:bodyPr/>
          <a:lstStyle>
            <a:lvl1pPr eaLnBrk="1" latinLnBrk="0" hangingPunct="1">
              <a:defRPr kumimoji="0" lang="fr-FR">
                <a:solidFill>
                  <a:schemeClr val="tx1">
                    <a:lumMod val="85000"/>
                    <a:lumOff val="15000"/>
                  </a:schemeClr>
                </a:solidFill>
              </a:defRPr>
            </a:lvl1pPr>
          </a:lstStyle>
          <a:p>
            <a:r>
              <a:rPr kumimoji="0" lang="fr-FR" smtClean="0"/>
              <a:t>www.tifawt.com</a:t>
            </a:r>
            <a:endParaRPr kumimoji="0" lang="fr-F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tx1">
                    <a:lumMod val="85000"/>
                    <a:lumOff val="15000"/>
                  </a:schemeClr>
                </a:solidFill>
              </a:defRPr>
            </a:lvl1pPr>
          </a:lstStyle>
          <a:p>
            <a:fld id="{240D5ECE-8B49-45CD-BE81-EF81920D1969}" type="slidenum">
              <a:rPr/>
              <a:pPr/>
              <a:t>‹N°›</a:t>
            </a:fld>
            <a:endParaRPr kumimoji="0" lang="fr-FR"/>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fr-FR">
                <a:solidFill>
                  <a:schemeClr val="tx1">
                    <a:lumMod val="85000"/>
                    <a:lumOff val="15000"/>
                  </a:schemeClr>
                </a:solidFill>
              </a:defRPr>
            </a:lvl1pPr>
            <a:lvl2pPr eaLnBrk="1" latinLnBrk="0" hangingPunct="1">
              <a:defRPr kumimoji="0" lang="fr-FR">
                <a:solidFill>
                  <a:schemeClr val="tx1">
                    <a:lumMod val="85000"/>
                    <a:lumOff val="15000"/>
                  </a:schemeClr>
                </a:solidFill>
              </a:defRPr>
            </a:lvl2pPr>
            <a:lvl3pPr eaLnBrk="1" latinLnBrk="0" hangingPunct="1">
              <a:defRPr kumimoji="0" lang="fr-FR">
                <a:solidFill>
                  <a:schemeClr val="tx1">
                    <a:lumMod val="85000"/>
                    <a:lumOff val="15000"/>
                  </a:schemeClr>
                </a:solidFill>
              </a:defRPr>
            </a:lvl3pPr>
            <a:lvl4pPr eaLnBrk="1" latinLnBrk="0" hangingPunct="1">
              <a:defRPr kumimoji="0" lang="fr-FR">
                <a:solidFill>
                  <a:schemeClr val="tx1">
                    <a:lumMod val="85000"/>
                    <a:lumOff val="15000"/>
                  </a:schemeClr>
                </a:solidFill>
              </a:defRPr>
            </a:lvl4pPr>
            <a:lvl5pPr eaLnBrk="1" latinLnBrk="0" hangingPunct="1">
              <a:defRPr kumimoji="0" lang="fr-FR">
                <a:solidFill>
                  <a:schemeClr val="tx1">
                    <a:lumMod val="85000"/>
                    <a:lumOff val="15000"/>
                  </a:schemeClr>
                </a:solidFill>
              </a:defRPr>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Deux contenu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eaLnBrk="1" latinLnBrk="0" hangingPunct="1">
              <a:defRPr kumimoji="0" lang="fr-FR" sz="2800">
                <a:solidFill>
                  <a:schemeClr val="bg1"/>
                </a:solidFill>
              </a:defRPr>
            </a:lvl1pPr>
          </a:lstStyle>
          <a:p>
            <a:pPr eaLnBrk="1" latinLnBrk="0" hangingPunct="1"/>
            <a:r>
              <a:rPr lang="fr-FR" smtClean="0"/>
              <a:t>Modifiez le style du titre</a:t>
            </a:r>
            <a:endParaRPr/>
          </a:p>
        </p:txBody>
      </p:sp>
      <p:sp>
        <p:nvSpPr>
          <p:cNvPr id="3" name="Content Placeholder 2"/>
          <p:cNvSpPr>
            <a:spLocks noGrp="1"/>
          </p:cNvSpPr>
          <p:nvPr>
            <p:ph sz="half" idx="1"/>
          </p:nvPr>
        </p:nvSpPr>
        <p:spPr>
          <a:xfrm>
            <a:off x="457200" y="1676402"/>
            <a:ext cx="4038600" cy="3971455"/>
          </a:xfrm>
        </p:spPr>
        <p:txBody>
          <a:bodyPr/>
          <a:lstStyle>
            <a:lvl1pPr eaLnBrk="1" latinLnBrk="0" hangingPunct="1">
              <a:defRPr kumimoji="0" lang="fr-FR" sz="2800">
                <a:solidFill>
                  <a:schemeClr val="tx1">
                    <a:lumMod val="85000"/>
                    <a:lumOff val="15000"/>
                  </a:schemeClr>
                </a:solidFill>
              </a:defRPr>
            </a:lvl1pPr>
            <a:lvl2pPr eaLnBrk="1" latinLnBrk="0" hangingPunct="1">
              <a:defRPr kumimoji="0" lang="fr-FR" sz="2400">
                <a:solidFill>
                  <a:schemeClr val="tx1">
                    <a:lumMod val="85000"/>
                    <a:lumOff val="15000"/>
                  </a:schemeClr>
                </a:solidFill>
              </a:defRPr>
            </a:lvl2pPr>
            <a:lvl3pPr eaLnBrk="1" latinLnBrk="0" hangingPunct="1">
              <a:defRPr kumimoji="0" lang="fr-FR" sz="2000">
                <a:solidFill>
                  <a:schemeClr val="tx1">
                    <a:lumMod val="85000"/>
                    <a:lumOff val="15000"/>
                  </a:schemeClr>
                </a:solidFill>
              </a:defRPr>
            </a:lvl3pPr>
            <a:lvl4pPr eaLnBrk="1" latinLnBrk="0" hangingPunct="1">
              <a:defRPr kumimoji="0" lang="fr-FR" sz="1800">
                <a:solidFill>
                  <a:schemeClr val="tx1">
                    <a:lumMod val="85000"/>
                    <a:lumOff val="15000"/>
                  </a:schemeClr>
                </a:solidFill>
              </a:defRPr>
            </a:lvl4pPr>
            <a:lvl5pPr eaLnBrk="1" latinLnBrk="0" hangingPunct="1">
              <a:defRPr kumimoji="0" lang="fr-FR" sz="1800">
                <a:solidFill>
                  <a:schemeClr val="tx1">
                    <a:lumMod val="85000"/>
                    <a:lumOff val="15000"/>
                  </a:schemeClr>
                </a:solidFill>
              </a:defRPr>
            </a:lvl5pPr>
            <a:lvl6pPr eaLnBrk="1" latinLnBrk="0" hangingPunct="1">
              <a:defRPr kumimoji="0" lang="fr-FR" sz="1800"/>
            </a:lvl6pPr>
            <a:lvl7pPr eaLnBrk="1" latinLnBrk="0" hangingPunct="1">
              <a:defRPr kumimoji="0" lang="fr-FR" sz="1800"/>
            </a:lvl7pPr>
            <a:lvl8pPr eaLnBrk="1" latinLnBrk="0" hangingPunct="1">
              <a:defRPr kumimoji="0" lang="fr-FR" sz="1800"/>
            </a:lvl8pPr>
            <a:lvl9pPr eaLnBrk="1" latinLnBrk="0" hangingPunct="1">
              <a:defRPr kumimoji="0" lang="fr-FR" sz="18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Content Placeholder 3"/>
          <p:cNvSpPr>
            <a:spLocks noGrp="1"/>
          </p:cNvSpPr>
          <p:nvPr>
            <p:ph sz="half" idx="2"/>
          </p:nvPr>
        </p:nvSpPr>
        <p:spPr>
          <a:xfrm>
            <a:off x="4648200" y="1676400"/>
            <a:ext cx="4038600" cy="3971454"/>
          </a:xfrm>
        </p:spPr>
        <p:txBody>
          <a:bodyPr/>
          <a:lstStyle>
            <a:lvl1pPr eaLnBrk="1" latinLnBrk="0" hangingPunct="1">
              <a:defRPr kumimoji="0" lang="fr-FR" sz="2800">
                <a:solidFill>
                  <a:schemeClr val="tx1">
                    <a:lumMod val="85000"/>
                    <a:lumOff val="15000"/>
                  </a:schemeClr>
                </a:solidFill>
              </a:defRPr>
            </a:lvl1pPr>
            <a:lvl2pPr eaLnBrk="1" latinLnBrk="0" hangingPunct="1">
              <a:defRPr kumimoji="0" lang="fr-FR" sz="2400">
                <a:solidFill>
                  <a:schemeClr val="tx1">
                    <a:lumMod val="85000"/>
                    <a:lumOff val="15000"/>
                  </a:schemeClr>
                </a:solidFill>
              </a:defRPr>
            </a:lvl2pPr>
            <a:lvl3pPr eaLnBrk="1" latinLnBrk="0" hangingPunct="1">
              <a:defRPr kumimoji="0" lang="fr-FR" sz="2000">
                <a:solidFill>
                  <a:schemeClr val="tx1">
                    <a:lumMod val="85000"/>
                    <a:lumOff val="15000"/>
                  </a:schemeClr>
                </a:solidFill>
              </a:defRPr>
            </a:lvl3pPr>
            <a:lvl4pPr eaLnBrk="1" latinLnBrk="0" hangingPunct="1">
              <a:defRPr kumimoji="0" lang="fr-FR" sz="1800">
                <a:solidFill>
                  <a:schemeClr val="tx1">
                    <a:lumMod val="85000"/>
                    <a:lumOff val="15000"/>
                  </a:schemeClr>
                </a:solidFill>
              </a:defRPr>
            </a:lvl4pPr>
            <a:lvl5pPr eaLnBrk="1" latinLnBrk="0" hangingPunct="1">
              <a:defRPr kumimoji="0" lang="fr-FR" sz="1800">
                <a:solidFill>
                  <a:schemeClr val="tx1">
                    <a:lumMod val="85000"/>
                    <a:lumOff val="15000"/>
                  </a:schemeClr>
                </a:solidFill>
              </a:defRPr>
            </a:lvl5pPr>
            <a:lvl6pPr eaLnBrk="1" latinLnBrk="0" hangingPunct="1">
              <a:defRPr kumimoji="0" lang="fr-FR" sz="1800"/>
            </a:lvl6pPr>
            <a:lvl7pPr eaLnBrk="1" latinLnBrk="0" hangingPunct="1">
              <a:defRPr kumimoji="0" lang="fr-FR" sz="1800"/>
            </a:lvl7pPr>
            <a:lvl8pPr eaLnBrk="1" latinLnBrk="0" hangingPunct="1">
              <a:defRPr kumimoji="0" lang="fr-FR" sz="1800"/>
            </a:lvl8pPr>
            <a:lvl9pPr eaLnBrk="1" latinLnBrk="0" hangingPunct="1">
              <a:defRPr kumimoji="0" lang="fr-FR" sz="18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5" name="Date Placeholder 4"/>
          <p:cNvSpPr>
            <a:spLocks noGrp="1"/>
          </p:cNvSpPr>
          <p:nvPr>
            <p:ph type="dt" sz="half" idx="10"/>
          </p:nvPr>
        </p:nvSpPr>
        <p:spPr/>
        <p:txBody>
          <a:bodyPr/>
          <a:lstStyle/>
          <a:p>
            <a:r>
              <a:rPr lang="fr-FR" smtClean="0"/>
              <a:t>12/17/2009</a:t>
            </a:r>
            <a:endParaRPr kumimoji="0" lang="fr-FR"/>
          </a:p>
        </p:txBody>
      </p:sp>
      <p:sp>
        <p:nvSpPr>
          <p:cNvPr id="6" name="Footer Placeholder 5"/>
          <p:cNvSpPr>
            <a:spLocks noGrp="1"/>
          </p:cNvSpPr>
          <p:nvPr>
            <p:ph type="ftr" sz="quarter" idx="11"/>
          </p:nvPr>
        </p:nvSpPr>
        <p:spPr/>
        <p:txBody>
          <a:bodyPr/>
          <a:lstStyle/>
          <a:p>
            <a:r>
              <a:rPr kumimoji="0" lang="fr-FR" smtClean="0"/>
              <a:t>www.tifawt.com</a:t>
            </a:r>
            <a:endParaRPr kumimoji="0" lang="fr-FR"/>
          </a:p>
        </p:txBody>
      </p:sp>
      <p:sp>
        <p:nvSpPr>
          <p:cNvPr id="7" name="Slide Number Placeholder 6"/>
          <p:cNvSpPr>
            <a:spLocks noGrp="1"/>
          </p:cNvSpPr>
          <p:nvPr>
            <p:ph type="sldNum" sz="quarter" idx="12"/>
          </p:nvPr>
        </p:nvSpPr>
        <p:spPr/>
        <p:txBody>
          <a:bodyPr/>
          <a:lstStyle/>
          <a:p>
            <a:fld id="{240D5ECE-8B49-45CD-BE81-EF81920D1969}" type="slidenum">
              <a:rPr/>
              <a:pPr/>
              <a:t>‹N°›</a:t>
            </a:fld>
            <a:endParaRPr kumimoji="0" lang="fr-F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t>12/17/2009</a:t>
            </a:r>
            <a:endParaRPr kumimoji="0" lang="fr-FR"/>
          </a:p>
        </p:txBody>
      </p:sp>
      <p:sp>
        <p:nvSpPr>
          <p:cNvPr id="4" name="Footer Placeholder 3"/>
          <p:cNvSpPr>
            <a:spLocks noGrp="1"/>
          </p:cNvSpPr>
          <p:nvPr>
            <p:ph type="ftr" sz="quarter" idx="11"/>
          </p:nvPr>
        </p:nvSpPr>
        <p:spPr/>
        <p:txBody>
          <a:bodyPr/>
          <a:lstStyle>
            <a:lvl1pPr eaLnBrk="1" latinLnBrk="0" hangingPunct="1">
              <a:defRPr kumimoji="0" lang="fr-FR">
                <a:solidFill>
                  <a:schemeClr val="bg1"/>
                </a:solidFill>
              </a:defRPr>
            </a:lvl1pPr>
          </a:lstStyle>
          <a:p>
            <a:r>
              <a:rPr kumimoji="0" lang="fr-FR" smtClean="0"/>
              <a:t>www.tifawt.com</a:t>
            </a:r>
            <a:endParaRPr kumimoji="0" lang="fr-F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pPr/>
              <a:t>‹N°›</a:t>
            </a:fld>
            <a:endParaRPr kumimoji="0" lang="fr-FR"/>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eaLnBrk="1" latinLnBrk="0" hangingPunct="1">
              <a:defRPr kumimoji="0" lang="fr-FR"/>
            </a:lvl1pPr>
          </a:lstStyle>
          <a:p>
            <a:pPr eaLnBrk="1" latinLnBrk="0" hangingPunct="1"/>
            <a:r>
              <a:rPr lang="fr-FR" smtClean="0"/>
              <a:t>Modifiez le style du titre</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re seul : accentua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smtClean="0"/>
              <a:t>12/17/2009</a:t>
            </a:r>
            <a:endParaRPr kumimoji="0" lang="fr-FR"/>
          </a:p>
        </p:txBody>
      </p:sp>
      <p:sp>
        <p:nvSpPr>
          <p:cNvPr id="3" name="Footer Placeholder 2"/>
          <p:cNvSpPr>
            <a:spLocks noGrp="1"/>
          </p:cNvSpPr>
          <p:nvPr>
            <p:ph type="ftr" sz="quarter" idx="11"/>
          </p:nvPr>
        </p:nvSpPr>
        <p:spPr/>
        <p:txBody>
          <a:bodyPr/>
          <a:lstStyle/>
          <a:p>
            <a:r>
              <a:rPr kumimoji="0" lang="fr-FR" smtClean="0"/>
              <a:t>www.tifawt.com</a:t>
            </a:r>
            <a:endParaRPr kumimoji="0" lang="fr-FR"/>
          </a:p>
        </p:txBody>
      </p:sp>
      <p:sp>
        <p:nvSpPr>
          <p:cNvPr id="4" name="Slide Number Placeholder 3"/>
          <p:cNvSpPr>
            <a:spLocks noGrp="1"/>
          </p:cNvSpPr>
          <p:nvPr>
            <p:ph type="sldNum" sz="quarter" idx="12"/>
          </p:nvPr>
        </p:nvSpPr>
        <p:spPr/>
        <p:txBody>
          <a:bodyPr/>
          <a:lstStyle/>
          <a:p>
            <a:fld id="{240D5ECE-8B49-45CD-BE81-EF81920D1969}" type="slidenum">
              <a:rPr/>
              <a:pPr/>
              <a:t>‹N°›</a:t>
            </a:fld>
            <a:endParaRPr kumimoji="0" lang="fr-FR"/>
          </a:p>
        </p:txBody>
      </p:sp>
      <p:sp>
        <p:nvSpPr>
          <p:cNvPr id="6" name="Title 1"/>
          <p:cNvSpPr>
            <a:spLocks noGrp="1"/>
          </p:cNvSpPr>
          <p:nvPr>
            <p:ph type="title" hasCustomPrompt="1"/>
          </p:nvPr>
        </p:nvSpPr>
        <p:spPr>
          <a:xfrm>
            <a:off x="290400" y="3081000"/>
            <a:ext cx="8686800" cy="1095600"/>
          </a:xfrm>
        </p:spPr>
        <p:txBody>
          <a:bodyPr>
            <a:normAutofit/>
          </a:bodyPr>
          <a:lstStyle>
            <a:lvl1pPr algn="ctr" eaLnBrk="1" latinLnBrk="0" hangingPunct="1">
              <a:defRPr kumimoji="0" lang="fr-FR"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fr-FR"/>
              <a:t>Modifiez le style du titre</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eaLnBrk="1" latinLnBrk="0" hangingPunct="1">
              <a:buNone/>
              <a:defRPr kumimoji="0" lang="fr-FR" sz="2800" kern="1200">
                <a:solidFill>
                  <a:srgbClr val="2E507A">
                    <a:alpha val="81000"/>
                  </a:srgbClr>
                </a:solidFill>
                <a:latin typeface="+mn-lt"/>
                <a:ea typeface="+mn-ea"/>
                <a:cs typeface="+mn-cs"/>
              </a:defRPr>
            </a:lvl1pPr>
            <a:lvl2pPr marL="457200" indent="0" eaLnBrk="1" latinLnBrk="0" hangingPunct="1">
              <a:buNone/>
              <a:defRPr kumimoji="0" lang="fr-FR" sz="2000" b="1"/>
            </a:lvl2pPr>
            <a:lvl3pPr marL="914400" indent="0" eaLnBrk="1" latinLnBrk="0" hangingPunct="1">
              <a:buNone/>
              <a:defRPr kumimoji="0" lang="fr-FR" sz="1800" b="1"/>
            </a:lvl3pPr>
            <a:lvl4pPr marL="1371600" indent="0" eaLnBrk="1" latinLnBrk="0" hangingPunct="1">
              <a:buNone/>
              <a:defRPr kumimoji="0" lang="fr-FR" sz="1600" b="1"/>
            </a:lvl4pPr>
            <a:lvl5pPr marL="1828800" indent="0" eaLnBrk="1" latinLnBrk="0" hangingPunct="1">
              <a:buNone/>
              <a:defRPr kumimoji="0" lang="fr-FR" sz="1600" b="1"/>
            </a:lvl5pPr>
            <a:lvl6pPr marL="2286000" indent="0" eaLnBrk="1" latinLnBrk="0" hangingPunct="1">
              <a:buNone/>
              <a:defRPr kumimoji="0" lang="fr-FR" sz="1600" b="1"/>
            </a:lvl6pPr>
            <a:lvl7pPr marL="2743200" indent="0" eaLnBrk="1" latinLnBrk="0" hangingPunct="1">
              <a:buNone/>
              <a:defRPr kumimoji="0" lang="fr-FR" sz="1600" b="1"/>
            </a:lvl7pPr>
            <a:lvl8pPr marL="3200400" indent="0" eaLnBrk="1" latinLnBrk="0" hangingPunct="1">
              <a:buNone/>
              <a:defRPr kumimoji="0" lang="fr-FR" sz="1600" b="1"/>
            </a:lvl8pPr>
            <a:lvl9pPr marL="3657600" indent="0" eaLnBrk="1" latinLnBrk="0" hangingPunct="1">
              <a:buNone/>
              <a:defRPr kumimoji="0" lang="fr-FR" sz="1600" b="1"/>
            </a:lvl9pPr>
          </a:lstStyle>
          <a:p>
            <a:pPr lvl="0" eaLnBrk="1" latinLnBrk="0" hangingPunct="1"/>
            <a:r>
              <a:rPr lang="fr-FR" smtClean="0"/>
              <a:t>Modifiez les styles du texte du masque</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re avec text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t>12/17/2009</a:t>
            </a:r>
            <a:endParaRPr kumimoji="0" lang="fr-FR"/>
          </a:p>
        </p:txBody>
      </p:sp>
      <p:sp>
        <p:nvSpPr>
          <p:cNvPr id="4" name="Footer Placeholder 3"/>
          <p:cNvSpPr>
            <a:spLocks noGrp="1"/>
          </p:cNvSpPr>
          <p:nvPr>
            <p:ph type="ftr" sz="quarter" idx="11"/>
          </p:nvPr>
        </p:nvSpPr>
        <p:spPr/>
        <p:txBody>
          <a:bodyPr/>
          <a:lstStyle>
            <a:lvl1pPr eaLnBrk="1" latinLnBrk="0" hangingPunct="1">
              <a:defRPr kumimoji="0" lang="fr-FR">
                <a:solidFill>
                  <a:schemeClr val="bg1"/>
                </a:solidFill>
              </a:defRPr>
            </a:lvl1pPr>
          </a:lstStyle>
          <a:p>
            <a:r>
              <a:rPr kumimoji="0" lang="fr-FR" smtClean="0"/>
              <a:t>www.tifawt.com</a:t>
            </a:r>
            <a:endParaRPr kumimoji="0" lang="fr-FR"/>
          </a:p>
        </p:txBody>
      </p:sp>
      <p:sp>
        <p:nvSpPr>
          <p:cNvPr id="5" name="Slide Number Placeholder 4"/>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pPr/>
              <a:t>‹N°›</a:t>
            </a:fld>
            <a:endParaRPr kumimoji="0" lang="fr-FR"/>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fr-FR"/>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fr-FR" sz="4000" kern="1200">
                <a:solidFill>
                  <a:schemeClr val="bg1"/>
                </a:solidFill>
                <a:latin typeface="+mn-lt"/>
                <a:ea typeface="+mn-ea"/>
                <a:cs typeface="+mn-cs"/>
              </a:defRPr>
            </a:lvl1pPr>
          </a:lstStyle>
          <a:p>
            <a:pPr eaLnBrk="1" latinLnBrk="0" hangingPunct="1"/>
            <a:r>
              <a:rPr lang="fr-FR" smtClean="0"/>
              <a:t>Modifiez le style du titre</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fr-FR" sz="1800" b="1" kern="1200">
                <a:solidFill>
                  <a:schemeClr val="bg1">
                    <a:lumMod val="65000"/>
                  </a:schemeClr>
                </a:solidFill>
                <a:latin typeface="Calibri" pitchFamily="34" charset="0"/>
                <a:ea typeface="+mn-ea"/>
                <a:cs typeface="+mn-cs"/>
              </a:defRPr>
            </a:lvl1pPr>
          </a:lstStyle>
          <a:p>
            <a:pPr lvl="0"/>
            <a:r>
              <a:rPr kumimoji="0" lang="fr-FR"/>
              <a:t>Modifiez le style des sous-titres du masque</a:t>
            </a:r>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eaLnBrk="1" latinLnBrk="0" hangingPunct="1">
              <a:defRPr kumimoji="0" lang="fr-FR" sz="2000" b="1"/>
            </a:lvl1pPr>
          </a:lstStyle>
          <a:p>
            <a:pPr eaLnBrk="1" latinLnBrk="0" hangingPunct="1"/>
            <a:r>
              <a:rPr lang="fr-FR" smtClean="0"/>
              <a:t>Modifiez le style du titre</a:t>
            </a:r>
            <a:endParaRPr/>
          </a:p>
        </p:txBody>
      </p:sp>
      <p:sp>
        <p:nvSpPr>
          <p:cNvPr id="3" name="Content Placeholder 2"/>
          <p:cNvSpPr>
            <a:spLocks noGrp="1"/>
          </p:cNvSpPr>
          <p:nvPr>
            <p:ph idx="1"/>
          </p:nvPr>
        </p:nvSpPr>
        <p:spPr>
          <a:xfrm>
            <a:off x="3803650" y="609600"/>
            <a:ext cx="5111750" cy="5334000"/>
          </a:xfrm>
        </p:spPr>
        <p:txBody>
          <a:bodyPr/>
          <a:lstStyle>
            <a:lvl1pPr eaLnBrk="1" latinLnBrk="0" hangingPunct="1">
              <a:defRPr kumimoji="0" lang="fr-FR" sz="2800">
                <a:solidFill>
                  <a:schemeClr val="bg1"/>
                </a:solidFill>
              </a:defRPr>
            </a:lvl1pPr>
            <a:lvl2pPr eaLnBrk="1" latinLnBrk="0" hangingPunct="1">
              <a:defRPr kumimoji="0" lang="fr-FR" sz="2800">
                <a:solidFill>
                  <a:schemeClr val="bg1"/>
                </a:solidFill>
              </a:defRPr>
            </a:lvl2pPr>
            <a:lvl3pPr eaLnBrk="1" latinLnBrk="0" hangingPunct="1">
              <a:defRPr kumimoji="0" lang="fr-FR" sz="2400">
                <a:solidFill>
                  <a:schemeClr val="bg1"/>
                </a:solidFill>
              </a:defRPr>
            </a:lvl3pPr>
            <a:lvl4pPr eaLnBrk="1" latinLnBrk="0" hangingPunct="1">
              <a:defRPr kumimoji="0" lang="fr-FR" sz="2000">
                <a:solidFill>
                  <a:schemeClr val="bg1"/>
                </a:solidFill>
              </a:defRPr>
            </a:lvl4pPr>
            <a:lvl5pPr eaLnBrk="1" latinLnBrk="0" hangingPunct="1">
              <a:defRPr kumimoji="0" lang="fr-FR" sz="2000">
                <a:solidFill>
                  <a:schemeClr val="bg1"/>
                </a:solidFill>
              </a:defRPr>
            </a:lvl5pPr>
            <a:lvl6pPr eaLnBrk="1" latinLnBrk="0" hangingPunct="1">
              <a:defRPr kumimoji="0" lang="fr-FR" sz="2000"/>
            </a:lvl6pPr>
            <a:lvl7pPr eaLnBrk="1" latinLnBrk="0" hangingPunct="1">
              <a:defRPr kumimoji="0" lang="fr-FR" sz="2000"/>
            </a:lvl7pPr>
            <a:lvl8pPr eaLnBrk="1" latinLnBrk="0" hangingPunct="1">
              <a:defRPr kumimoji="0" lang="fr-FR" sz="2000"/>
            </a:lvl8pPr>
            <a:lvl9pPr eaLnBrk="1" latinLnBrk="0" hangingPunct="1">
              <a:defRPr kumimoji="0" lang="fr-FR" sz="20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Text Placeholder 3"/>
          <p:cNvSpPr>
            <a:spLocks noGrp="1"/>
          </p:cNvSpPr>
          <p:nvPr>
            <p:ph type="body" sz="half" idx="2"/>
          </p:nvPr>
        </p:nvSpPr>
        <p:spPr>
          <a:xfrm>
            <a:off x="228600" y="1435101"/>
            <a:ext cx="3008313" cy="3822699"/>
          </a:xfrm>
        </p:spPr>
        <p:txBody>
          <a:bodyPr/>
          <a:lstStyle>
            <a:lvl1pPr marL="0" indent="0" eaLnBrk="1" latinLnBrk="0" hangingPunct="1">
              <a:buNone/>
              <a:defRPr kumimoji="0" lang="fr-FR" sz="1400">
                <a:solidFill>
                  <a:schemeClr val="tx1">
                    <a:lumMod val="75000"/>
                    <a:lumOff val="25000"/>
                  </a:schemeClr>
                </a:solidFill>
              </a:defRPr>
            </a:lvl1pPr>
            <a:lvl2pPr marL="457200" indent="0" eaLnBrk="1" latinLnBrk="0" hangingPunct="1">
              <a:buNone/>
              <a:defRPr kumimoji="0" lang="fr-FR" sz="1200"/>
            </a:lvl2pPr>
            <a:lvl3pPr marL="914400" indent="0" eaLnBrk="1" latinLnBrk="0" hangingPunct="1">
              <a:buNone/>
              <a:defRPr kumimoji="0" lang="fr-FR" sz="1000"/>
            </a:lvl3pPr>
            <a:lvl4pPr marL="1371600" indent="0" eaLnBrk="1" latinLnBrk="0" hangingPunct="1">
              <a:buNone/>
              <a:defRPr kumimoji="0" lang="fr-FR" sz="900"/>
            </a:lvl4pPr>
            <a:lvl5pPr marL="1828800" indent="0" eaLnBrk="1" latinLnBrk="0" hangingPunct="1">
              <a:buNone/>
              <a:defRPr kumimoji="0" lang="fr-FR" sz="900"/>
            </a:lvl5pPr>
            <a:lvl6pPr marL="2286000" indent="0" eaLnBrk="1" latinLnBrk="0" hangingPunct="1">
              <a:buNone/>
              <a:defRPr kumimoji="0" lang="fr-FR" sz="900"/>
            </a:lvl6pPr>
            <a:lvl7pPr marL="2743200" indent="0" eaLnBrk="1" latinLnBrk="0" hangingPunct="1">
              <a:buNone/>
              <a:defRPr kumimoji="0" lang="fr-FR" sz="900"/>
            </a:lvl7pPr>
            <a:lvl8pPr marL="3200400" indent="0" eaLnBrk="1" latinLnBrk="0" hangingPunct="1">
              <a:buNone/>
              <a:defRPr kumimoji="0" lang="fr-FR" sz="900"/>
            </a:lvl8pPr>
            <a:lvl9pPr marL="3657600" indent="0" eaLnBrk="1" latinLnBrk="0" hangingPunct="1">
              <a:buNone/>
              <a:defRPr kumimoji="0" lang="fr-FR" sz="900"/>
            </a:lvl9pPr>
          </a:lstStyle>
          <a:p>
            <a:pPr lvl="0" eaLnBrk="1" latinLnBrk="0" hangingPunct="1"/>
            <a:r>
              <a:rPr lang="fr-FR" smtClean="0"/>
              <a:t>Modifiez les styles du texte du masque</a:t>
            </a:r>
          </a:p>
        </p:txBody>
      </p:sp>
      <p:sp>
        <p:nvSpPr>
          <p:cNvPr id="5" name="Date Placeholder 4"/>
          <p:cNvSpPr>
            <a:spLocks noGrp="1"/>
          </p:cNvSpPr>
          <p:nvPr>
            <p:ph type="dt" sz="half" idx="10"/>
          </p:nvPr>
        </p:nvSpPr>
        <p:spPr/>
        <p:txBody>
          <a:bodyPr/>
          <a:lstStyle>
            <a:lvl1pPr eaLnBrk="1" latinLnBrk="0" hangingPunct="1">
              <a:defRPr kumimoji="0" lang="fr-FR">
                <a:solidFill>
                  <a:schemeClr val="bg1"/>
                </a:solidFill>
              </a:defRPr>
            </a:lvl1pPr>
          </a:lstStyle>
          <a:p>
            <a:r>
              <a:rPr lang="fr-FR" smtClean="0"/>
              <a:t>12/17/2009</a:t>
            </a:r>
            <a:endParaRPr kumimoji="0" lang="fr-FR"/>
          </a:p>
        </p:txBody>
      </p:sp>
      <p:sp>
        <p:nvSpPr>
          <p:cNvPr id="6" name="Footer Placeholder 5"/>
          <p:cNvSpPr>
            <a:spLocks noGrp="1"/>
          </p:cNvSpPr>
          <p:nvPr>
            <p:ph type="ftr" sz="quarter" idx="11"/>
          </p:nvPr>
        </p:nvSpPr>
        <p:spPr/>
        <p:txBody>
          <a:bodyPr/>
          <a:lstStyle>
            <a:lvl1pPr eaLnBrk="1" latinLnBrk="0" hangingPunct="1">
              <a:defRPr kumimoji="0" lang="fr-FR">
                <a:solidFill>
                  <a:schemeClr val="bg1"/>
                </a:solidFill>
              </a:defRPr>
            </a:lvl1pPr>
          </a:lstStyle>
          <a:p>
            <a:r>
              <a:rPr kumimoji="0" lang="fr-FR" smtClean="0"/>
              <a:t>www.tifawt.com</a:t>
            </a:r>
            <a:endParaRPr kumimoji="0" lang="fr-FR"/>
          </a:p>
        </p:txBody>
      </p:sp>
      <p:sp>
        <p:nvSpPr>
          <p:cNvPr id="7" name="Slide Number Placeholder 6"/>
          <p:cNvSpPr>
            <a:spLocks noGrp="1"/>
          </p:cNvSpPr>
          <p:nvPr>
            <p:ph type="sldNum" sz="quarter" idx="12"/>
          </p:nvPr>
        </p:nvSpPr>
        <p:spPr/>
        <p:txBody>
          <a:bodyPr/>
          <a:lstStyle>
            <a:lvl1pPr eaLnBrk="1" latinLnBrk="0" hangingPunct="1">
              <a:defRPr kumimoji="0" lang="fr-FR">
                <a:solidFill>
                  <a:schemeClr val="bg1"/>
                </a:solidFill>
              </a:defRPr>
            </a:lvl1pPr>
          </a:lstStyle>
          <a:p>
            <a:fld id="{240D5ECE-8B49-45CD-BE81-EF81920D1969}" type="slidenum">
              <a:rPr/>
              <a:pPr/>
              <a:t>‹N°›</a:t>
            </a:fld>
            <a:endParaRPr kumimoji="0" lang="fr-F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eaLnBrk="1" latinLnBrk="0" hangingPunct="1"/>
            <a:r>
              <a:rPr kumimoji="0" lang="fr-FR" smtClean="0"/>
              <a:t>Modifiez le style du titre</a:t>
            </a:r>
            <a:endParaRPr kumimoji="0"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latinLnBrk="0" hangingPunct="1">
              <a:defRPr kumimoji="0" lang="fr-FR" sz="1200">
                <a:solidFill>
                  <a:schemeClr val="tx1">
                    <a:tint val="75000"/>
                  </a:schemeClr>
                </a:solidFill>
              </a:defRPr>
            </a:lvl1pPr>
          </a:lstStyle>
          <a:p>
            <a:r>
              <a:rPr lang="fr-FR" smtClean="0"/>
              <a:t>12/17/2009</a:t>
            </a:r>
            <a:endParaRPr kumimoji="0"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latinLnBrk="0" hangingPunct="1">
              <a:defRPr kumimoji="0" lang="fr-FR" sz="1200">
                <a:solidFill>
                  <a:schemeClr val="tx1">
                    <a:tint val="75000"/>
                  </a:schemeClr>
                </a:solidFill>
              </a:defRPr>
            </a:lvl1pPr>
          </a:lstStyle>
          <a:p>
            <a:r>
              <a:rPr kumimoji="0" lang="fr-FR" smtClean="0"/>
              <a:t>www.tifawt.com</a:t>
            </a:r>
            <a:endParaRPr kumimoji="0"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latinLnBrk="0" hangingPunct="1">
              <a:defRPr kumimoji="0" lang="fr-FR" sz="1200">
                <a:solidFill>
                  <a:schemeClr val="tx1">
                    <a:tint val="75000"/>
                  </a:schemeClr>
                </a:solidFill>
              </a:defRPr>
            </a:lvl1pPr>
          </a:lstStyle>
          <a:p>
            <a:fld id="{240D5ECE-8B49-45CD-BE81-EF81920D1969}" type="slidenum">
              <a:rPr/>
              <a:pPr/>
              <a:t>‹N°›</a:t>
            </a:fld>
            <a:endParaRPr kumimoji="0"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Lst>
  <p:timing>
    <p:tnLst>
      <p:par>
        <p:cTn id="1" dur="indefinite" restart="never" nodeType="tmRoot"/>
      </p:par>
    </p:tnLst>
  </p:timing>
  <p:hf sldNum="0" hdr="0" dt="0"/>
  <p:txStyles>
    <p:titleStyle>
      <a:lvl1pPr algn="ctr" defTabSz="914400" rtl="0" eaLnBrk="1" latinLnBrk="0" hangingPunct="1">
        <a:spcBef>
          <a:spcPct val="0"/>
        </a:spcBef>
        <a:buNone/>
        <a:defRPr kumimoji="0" lang="fr-F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fr-F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fr-F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fr-F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9pPr>
    </p:bodyStyle>
    <p:otherStyle>
      <a:defPPr>
        <a:defRPr kumimoji="0" lang="fr-FR"/>
      </a:defPPr>
      <a:lvl1pPr marL="0" algn="l" defTabSz="914400" rtl="0" eaLnBrk="1" latinLnBrk="0" hangingPunct="1">
        <a:defRPr kumimoji="0" lang="fr-FR" sz="1800" kern="1200">
          <a:solidFill>
            <a:schemeClr val="tx1"/>
          </a:solidFill>
          <a:latin typeface="+mn-lt"/>
          <a:ea typeface="+mn-ea"/>
          <a:cs typeface="+mn-cs"/>
        </a:defRPr>
      </a:lvl1pPr>
      <a:lvl2pPr marL="457200" algn="l" defTabSz="914400" rtl="0" eaLnBrk="1" latinLnBrk="0" hangingPunct="1">
        <a:defRPr kumimoji="0" lang="fr-FR" sz="1800" kern="1200">
          <a:solidFill>
            <a:schemeClr val="tx1"/>
          </a:solidFill>
          <a:latin typeface="+mn-lt"/>
          <a:ea typeface="+mn-ea"/>
          <a:cs typeface="+mn-cs"/>
        </a:defRPr>
      </a:lvl2pPr>
      <a:lvl3pPr marL="914400" algn="l" defTabSz="914400" rtl="0" eaLnBrk="1" latinLnBrk="0" hangingPunct="1">
        <a:defRPr kumimoji="0" lang="fr-FR" sz="1800" kern="1200">
          <a:solidFill>
            <a:schemeClr val="tx1"/>
          </a:solidFill>
          <a:latin typeface="+mn-lt"/>
          <a:ea typeface="+mn-ea"/>
          <a:cs typeface="+mn-cs"/>
        </a:defRPr>
      </a:lvl3pPr>
      <a:lvl4pPr marL="1371600" algn="l" defTabSz="914400" rtl="0" eaLnBrk="1" latinLnBrk="0" hangingPunct="1">
        <a:defRPr kumimoji="0" lang="fr-FR" sz="1800" kern="1200">
          <a:solidFill>
            <a:schemeClr val="tx1"/>
          </a:solidFill>
          <a:latin typeface="+mn-lt"/>
          <a:ea typeface="+mn-ea"/>
          <a:cs typeface="+mn-cs"/>
        </a:defRPr>
      </a:lvl4pPr>
      <a:lvl5pPr marL="1828800" algn="l" defTabSz="914400" rtl="0" eaLnBrk="1" latinLnBrk="0" hangingPunct="1">
        <a:defRPr kumimoji="0" lang="fr-FR" sz="1800" kern="1200">
          <a:solidFill>
            <a:schemeClr val="tx1"/>
          </a:solidFill>
          <a:latin typeface="+mn-lt"/>
          <a:ea typeface="+mn-ea"/>
          <a:cs typeface="+mn-cs"/>
        </a:defRPr>
      </a:lvl5pPr>
      <a:lvl6pPr marL="2286000" algn="l" defTabSz="914400" rtl="0" eaLnBrk="1" latinLnBrk="0" hangingPunct="1">
        <a:defRPr kumimoji="0" lang="fr-FR" sz="1800" kern="1200">
          <a:solidFill>
            <a:schemeClr val="tx1"/>
          </a:solidFill>
          <a:latin typeface="+mn-lt"/>
          <a:ea typeface="+mn-ea"/>
          <a:cs typeface="+mn-cs"/>
        </a:defRPr>
      </a:lvl6pPr>
      <a:lvl7pPr marL="2743200" algn="l" defTabSz="914400" rtl="0" eaLnBrk="1" latinLnBrk="0" hangingPunct="1">
        <a:defRPr kumimoji="0" lang="fr-FR" sz="1800" kern="1200">
          <a:solidFill>
            <a:schemeClr val="tx1"/>
          </a:solidFill>
          <a:latin typeface="+mn-lt"/>
          <a:ea typeface="+mn-ea"/>
          <a:cs typeface="+mn-cs"/>
        </a:defRPr>
      </a:lvl7pPr>
      <a:lvl8pPr marL="3200400" algn="l" defTabSz="914400" rtl="0" eaLnBrk="1" latinLnBrk="0" hangingPunct="1">
        <a:defRPr kumimoji="0" lang="fr-FR" sz="1800" kern="1200">
          <a:solidFill>
            <a:schemeClr val="tx1"/>
          </a:solidFill>
          <a:latin typeface="+mn-lt"/>
          <a:ea typeface="+mn-ea"/>
          <a:cs typeface="+mn-cs"/>
        </a:defRPr>
      </a:lvl8pPr>
      <a:lvl9pPr marL="3657600" algn="l" defTabSz="914400" rtl="0" eaLnBrk="1" latinLnBrk="0" hangingPunct="1">
        <a:defRPr kumimoji="0" lang="fr-F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eaLnBrk="1" latinLnBrk="0" hangingPunct="1"/>
            <a:r>
              <a:rPr kumimoji="0" lang="fr-FR" smtClean="0"/>
              <a:t>Modifiez le style du titre</a:t>
            </a:r>
            <a:endParaRPr kumimoji="0"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latinLnBrk="0" hangingPunct="1">
              <a:defRPr kumimoji="0" lang="fr-FR" sz="1200">
                <a:solidFill>
                  <a:schemeClr val="tx1">
                    <a:tint val="75000"/>
                  </a:schemeClr>
                </a:solidFill>
              </a:defRPr>
            </a:lvl1pPr>
          </a:lstStyle>
          <a:p>
            <a:r>
              <a:rPr lang="fr-FR" smtClean="0">
                <a:solidFill>
                  <a:srgbClr val="262626">
                    <a:tint val="75000"/>
                  </a:srgbClr>
                </a:solidFill>
              </a:rPr>
              <a:t>12/17/2009</a:t>
            </a:r>
            <a:endParaRPr>
              <a:solidFill>
                <a:srgbClr val="262626">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latinLnBrk="0" hangingPunct="1">
              <a:defRPr kumimoji="0" lang="fr-FR" sz="1200">
                <a:solidFill>
                  <a:schemeClr val="tx1">
                    <a:tint val="75000"/>
                  </a:schemeClr>
                </a:solidFill>
              </a:defRPr>
            </a:lvl1pPr>
          </a:lstStyle>
          <a:p>
            <a:r>
              <a:rPr lang="fr-FR" smtClean="0">
                <a:solidFill>
                  <a:srgbClr val="262626">
                    <a:tint val="75000"/>
                  </a:srgbClr>
                </a:solidFill>
              </a:rPr>
              <a:t>www.tifawt.com</a:t>
            </a:r>
            <a:endParaRPr>
              <a:solidFill>
                <a:srgbClr val="26262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latinLnBrk="0" hangingPunct="1">
              <a:defRPr kumimoji="0" lang="fr-FR" sz="1200">
                <a:solidFill>
                  <a:schemeClr val="tx1">
                    <a:tint val="75000"/>
                  </a:schemeClr>
                </a:solidFill>
              </a:defRPr>
            </a:lvl1pPr>
          </a:lstStyle>
          <a:p>
            <a:fld id="{240D5ECE-8B49-45CD-BE81-EF81920D1969}" type="slidenum">
              <a:rPr>
                <a:solidFill>
                  <a:srgbClr val="262626">
                    <a:tint val="75000"/>
                  </a:srgbClr>
                </a:solidFill>
              </a:rPr>
              <a:pPr/>
              <a:t>‹N°›</a:t>
            </a:fld>
            <a:endParaRPr>
              <a:solidFill>
                <a:srgbClr val="262626">
                  <a:tint val="75000"/>
                </a:srgbClr>
              </a:solidFill>
            </a:endParaRP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extLst>
      <p:ext uri="{BB962C8B-B14F-4D97-AF65-F5344CB8AC3E}">
        <p14:creationId xmlns:p14="http://schemas.microsoft.com/office/powerpoint/2010/main" val="47457814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timing>
    <p:tnLst>
      <p:par>
        <p:cTn id="1" dur="indefinite" restart="never" nodeType="tmRoot"/>
      </p:par>
    </p:tnLst>
  </p:timing>
  <p:hf sldNum="0" hdr="0" dt="0"/>
  <p:txStyles>
    <p:titleStyle>
      <a:lvl1pPr algn="ctr" defTabSz="914400" rtl="0" eaLnBrk="1" latinLnBrk="0" hangingPunct="1">
        <a:spcBef>
          <a:spcPct val="0"/>
        </a:spcBef>
        <a:buNone/>
        <a:defRPr kumimoji="0" lang="fr-F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fr-F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fr-F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fr-F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9pPr>
    </p:bodyStyle>
    <p:otherStyle>
      <a:defPPr>
        <a:defRPr kumimoji="0" lang="fr-FR"/>
      </a:defPPr>
      <a:lvl1pPr marL="0" algn="l" defTabSz="914400" rtl="0" eaLnBrk="1" latinLnBrk="0" hangingPunct="1">
        <a:defRPr kumimoji="0" lang="fr-FR" sz="1800" kern="1200">
          <a:solidFill>
            <a:schemeClr val="tx1"/>
          </a:solidFill>
          <a:latin typeface="+mn-lt"/>
          <a:ea typeface="+mn-ea"/>
          <a:cs typeface="+mn-cs"/>
        </a:defRPr>
      </a:lvl1pPr>
      <a:lvl2pPr marL="457200" algn="l" defTabSz="914400" rtl="0" eaLnBrk="1" latinLnBrk="0" hangingPunct="1">
        <a:defRPr kumimoji="0" lang="fr-FR" sz="1800" kern="1200">
          <a:solidFill>
            <a:schemeClr val="tx1"/>
          </a:solidFill>
          <a:latin typeface="+mn-lt"/>
          <a:ea typeface="+mn-ea"/>
          <a:cs typeface="+mn-cs"/>
        </a:defRPr>
      </a:lvl2pPr>
      <a:lvl3pPr marL="914400" algn="l" defTabSz="914400" rtl="0" eaLnBrk="1" latinLnBrk="0" hangingPunct="1">
        <a:defRPr kumimoji="0" lang="fr-FR" sz="1800" kern="1200">
          <a:solidFill>
            <a:schemeClr val="tx1"/>
          </a:solidFill>
          <a:latin typeface="+mn-lt"/>
          <a:ea typeface="+mn-ea"/>
          <a:cs typeface="+mn-cs"/>
        </a:defRPr>
      </a:lvl3pPr>
      <a:lvl4pPr marL="1371600" algn="l" defTabSz="914400" rtl="0" eaLnBrk="1" latinLnBrk="0" hangingPunct="1">
        <a:defRPr kumimoji="0" lang="fr-FR" sz="1800" kern="1200">
          <a:solidFill>
            <a:schemeClr val="tx1"/>
          </a:solidFill>
          <a:latin typeface="+mn-lt"/>
          <a:ea typeface="+mn-ea"/>
          <a:cs typeface="+mn-cs"/>
        </a:defRPr>
      </a:lvl4pPr>
      <a:lvl5pPr marL="1828800" algn="l" defTabSz="914400" rtl="0" eaLnBrk="1" latinLnBrk="0" hangingPunct="1">
        <a:defRPr kumimoji="0" lang="fr-FR" sz="1800" kern="1200">
          <a:solidFill>
            <a:schemeClr val="tx1"/>
          </a:solidFill>
          <a:latin typeface="+mn-lt"/>
          <a:ea typeface="+mn-ea"/>
          <a:cs typeface="+mn-cs"/>
        </a:defRPr>
      </a:lvl5pPr>
      <a:lvl6pPr marL="2286000" algn="l" defTabSz="914400" rtl="0" eaLnBrk="1" latinLnBrk="0" hangingPunct="1">
        <a:defRPr kumimoji="0" lang="fr-FR" sz="1800" kern="1200">
          <a:solidFill>
            <a:schemeClr val="tx1"/>
          </a:solidFill>
          <a:latin typeface="+mn-lt"/>
          <a:ea typeface="+mn-ea"/>
          <a:cs typeface="+mn-cs"/>
        </a:defRPr>
      </a:lvl6pPr>
      <a:lvl7pPr marL="2743200" algn="l" defTabSz="914400" rtl="0" eaLnBrk="1" latinLnBrk="0" hangingPunct="1">
        <a:defRPr kumimoji="0" lang="fr-FR" sz="1800" kern="1200">
          <a:solidFill>
            <a:schemeClr val="tx1"/>
          </a:solidFill>
          <a:latin typeface="+mn-lt"/>
          <a:ea typeface="+mn-ea"/>
          <a:cs typeface="+mn-cs"/>
        </a:defRPr>
      </a:lvl7pPr>
      <a:lvl8pPr marL="3200400" algn="l" defTabSz="914400" rtl="0" eaLnBrk="1" latinLnBrk="0" hangingPunct="1">
        <a:defRPr kumimoji="0" lang="fr-FR" sz="1800" kern="1200">
          <a:solidFill>
            <a:schemeClr val="tx1"/>
          </a:solidFill>
          <a:latin typeface="+mn-lt"/>
          <a:ea typeface="+mn-ea"/>
          <a:cs typeface="+mn-cs"/>
        </a:defRPr>
      </a:lvl8pPr>
      <a:lvl9pPr marL="3657600" algn="l" defTabSz="914400" rtl="0" eaLnBrk="1" latinLnBrk="0" hangingPunct="1">
        <a:defRPr kumimoji="0"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733800" y="-75501"/>
            <a:ext cx="4953000" cy="1416269"/>
          </a:xfrm>
        </p:spPr>
        <p:txBody>
          <a:bodyPr>
            <a:normAutofit/>
          </a:bodyPr>
          <a:lstStyle/>
          <a:p>
            <a:pPr algn="ctr"/>
            <a:r>
              <a:rPr lang="fr-FR" dirty="0" smtClean="0">
                <a:latin typeface="Times New Roman" pitchFamily="18" charset="0"/>
                <a:cs typeface="Times New Roman" pitchFamily="18" charset="0"/>
              </a:rPr>
              <a:t>Université sidi Mohammed ben Abdellah</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Faculté des sciences juridiques, économiques et sociales-Fès</a:t>
            </a:r>
            <a:endParaRPr lang="fr-FR" dirty="0">
              <a:latin typeface="Times New Roman" pitchFamily="18" charset="0"/>
              <a:cs typeface="Times New Roman" pitchFamily="18" charset="0"/>
            </a:endParaRPr>
          </a:p>
        </p:txBody>
      </p:sp>
      <p:sp>
        <p:nvSpPr>
          <p:cNvPr id="5" name="Title 4"/>
          <p:cNvSpPr>
            <a:spLocks noGrp="1"/>
          </p:cNvSpPr>
          <p:nvPr>
            <p:ph type="title"/>
          </p:nvPr>
        </p:nvSpPr>
        <p:spPr>
          <a:xfrm>
            <a:off x="228600" y="3048000"/>
            <a:ext cx="7239000" cy="1828800"/>
          </a:xfrm>
        </p:spPr>
        <p:txBody>
          <a:bodyPr>
            <a:normAutofit/>
          </a:bodyPr>
          <a:lstStyle/>
          <a:p>
            <a:pPr algn="l"/>
            <a:r>
              <a:rPr lang="fr-FR" sz="2400" b="0" dirty="0" smtClean="0">
                <a:solidFill>
                  <a:srgbClr val="7BCF27"/>
                </a:solidFill>
                <a:latin typeface="Calibri" pitchFamily="34" charset="0"/>
              </a:rPr>
              <a:t>Matière :</a:t>
            </a:r>
            <a:r>
              <a:rPr lang="fr-FR" sz="2400" b="0" dirty="0" smtClean="0">
                <a:solidFill>
                  <a:srgbClr val="262626"/>
                </a:solidFill>
              </a:rPr>
              <a:t/>
            </a:r>
            <a:br>
              <a:rPr lang="fr-FR" sz="2400" b="0" dirty="0" smtClean="0">
                <a:solidFill>
                  <a:srgbClr val="262626"/>
                </a:solidFill>
              </a:rPr>
            </a:br>
            <a:r>
              <a:rPr lang="fr-FR" sz="4000" dirty="0" smtClean="0"/>
              <a:t>Entrepreneuriat</a:t>
            </a:r>
            <a:endParaRPr lang="fr-FR" sz="4000" b="0" dirty="0"/>
          </a:p>
        </p:txBody>
      </p:sp>
      <p:sp>
        <p:nvSpPr>
          <p:cNvPr id="6" name="Text Placeholder 2"/>
          <p:cNvSpPr txBox="1">
            <a:spLocks/>
          </p:cNvSpPr>
          <p:nvPr/>
        </p:nvSpPr>
        <p:spPr>
          <a:xfrm>
            <a:off x="3707904" y="1364659"/>
            <a:ext cx="4953000" cy="1416269"/>
          </a:xfrm>
          <a:prstGeom prst="rect">
            <a:avLst/>
          </a:prstGeom>
        </p:spPr>
        <p:txBody>
          <a:bodyPr vert="horz" lIns="91440" tIns="45720" rIns="91440" bIns="45720" rtlCol="0" anchor="b">
            <a:normAutofit/>
          </a:bodyPr>
          <a:lstStyle>
            <a:lvl1pPr marL="342900" indent="-342900" algn="r" defTabSz="914400" rtl="0" eaLnBrk="1" latinLnBrk="0" hangingPunct="1">
              <a:spcBef>
                <a:spcPct val="20000"/>
              </a:spcBef>
              <a:buFont typeface="Arial" pitchFamily="34" charset="0"/>
              <a:buNone/>
              <a:defRPr kumimoji="0" lang="fr-FR" sz="2200" kern="1200">
                <a:solidFill>
                  <a:schemeClr val="tx1">
                    <a:lumMod val="75000"/>
                    <a:lumOff val="25000"/>
                  </a:schemeClr>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kumimoji="0" lang="fr-F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fr-F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9pPr>
          </a:lstStyle>
          <a:p>
            <a:r>
              <a:rPr lang="fr-FR" sz="2400" dirty="0" smtClean="0">
                <a:latin typeface="Pristina" pitchFamily="66" charset="0"/>
                <a:cs typeface="Times New Roman" pitchFamily="18" charset="0"/>
              </a:rPr>
              <a:t>Mme Aicha </a:t>
            </a:r>
            <a:r>
              <a:rPr lang="fr-FR" sz="2400" dirty="0" err="1" smtClean="0">
                <a:latin typeface="Pristina" pitchFamily="66" charset="0"/>
                <a:cs typeface="Times New Roman" pitchFamily="18" charset="0"/>
              </a:rPr>
              <a:t>Elazzaoui</a:t>
            </a:r>
            <a:endParaRPr lang="fr-FR" sz="2400" dirty="0">
              <a:latin typeface="Pristina" pitchFamily="66" charset="0"/>
              <a:cs typeface="Times New Roman" pitchFamily="18" charset="0"/>
            </a:endParaRPr>
          </a:p>
        </p:txBody>
      </p:sp>
      <p:sp>
        <p:nvSpPr>
          <p:cNvPr id="2" name="Espace réservé du pied de page 1"/>
          <p:cNvSpPr>
            <a:spLocks noGrp="1"/>
          </p:cNvSpPr>
          <p:nvPr>
            <p:ph type="ftr" sz="quarter" idx="11"/>
          </p:nvPr>
        </p:nvSpPr>
        <p:spPr/>
        <p:txBody>
          <a:bodyPr/>
          <a:lstStyle/>
          <a:p>
            <a:r>
              <a:rPr kumimoji="0" lang="fr-FR" smtClean="0"/>
              <a:t>www.tifawt.com</a:t>
            </a:r>
            <a:endParaRPr kumimoji="0" lang="fr-F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outVertical)">
                                      <p:cBhvr>
                                        <p:cTn id="7" dur="500"/>
                                        <p:tgtEl>
                                          <p:spTgt spid="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443841"/>
            <a:ext cx="7830616" cy="3788858"/>
          </a:xfrm>
          <a:prstGeom prst="rect">
            <a:avLst/>
          </a:prstGeom>
        </p:spPr>
        <p:txBody>
          <a:bodyPr wrap="square">
            <a:spAutoFit/>
          </a:bodyPr>
          <a:lstStyle/>
          <a:p>
            <a:pPr algn="just">
              <a:lnSpc>
                <a:spcPct val="150000"/>
              </a:lnSpc>
            </a:pPr>
            <a:r>
              <a:rPr lang="fr-FR" dirty="0"/>
              <a:t>personne : il y aura des capitalistes, des manageurs, des créateurs. </a:t>
            </a:r>
          </a:p>
          <a:p>
            <a:pPr algn="just">
              <a:lnSpc>
                <a:spcPct val="150000"/>
              </a:lnSpc>
            </a:pPr>
            <a:r>
              <a:rPr lang="fr-FR" dirty="0"/>
              <a:t>          dans cet ordre d’idées, beaucoup de littérature ( pas nécessairement convaincante …) a été écrite sur les compétences , voire sur le profil propre à l’entrepreneur. </a:t>
            </a:r>
          </a:p>
          <a:p>
            <a:pPr algn="just">
              <a:lnSpc>
                <a:spcPct val="150000"/>
              </a:lnSpc>
            </a:pPr>
            <a:r>
              <a:rPr lang="fr-FR" dirty="0"/>
              <a:t>        Ainsi, il y a des types d’entrepreneurs, c'est-à-dire des propriétaires –dirigeants ayant plus ou moins l’esprit d’entreprise. </a:t>
            </a:r>
          </a:p>
          <a:p>
            <a:pPr algn="just">
              <a:lnSpc>
                <a:spcPct val="150000"/>
              </a:lnSpc>
            </a:pPr>
            <a:r>
              <a:rPr lang="fr-FR" dirty="0"/>
              <a:t>Au total, nous constatons que la définition de notre sujet est plus complexe qu’on pouvait le penser de prime abord. Elle nous conduit à le traiter autour de grands thèmes traditionnellement abordés.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57369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80728"/>
            <a:ext cx="8280920" cy="4801314"/>
          </a:xfrm>
          <a:prstGeom prst="rect">
            <a:avLst/>
          </a:prstGeom>
        </p:spPr>
        <p:txBody>
          <a:bodyPr wrap="square">
            <a:spAutoFit/>
          </a:bodyPr>
          <a:lstStyle/>
          <a:p>
            <a:pPr algn="just"/>
            <a:r>
              <a:rPr lang="fr-FR" dirty="0"/>
              <a:t>Le chapitre I aborde la question de la relation entre le capitalisme et l’entrepreneuriat, dans la mesure où l’esprit du capitalisme appelle largement la constitution d’une économie d’entreprise. </a:t>
            </a:r>
          </a:p>
          <a:p>
            <a:pPr algn="just"/>
            <a:r>
              <a:rPr lang="fr-FR" dirty="0"/>
              <a:t>Le chapitre II fournit une évaluation du phénomène de la création d’entreprises notamment dans les vingt dernières années. </a:t>
            </a:r>
          </a:p>
          <a:p>
            <a:pPr algn="just"/>
            <a:r>
              <a:rPr lang="fr-FR" dirty="0"/>
              <a:t>Le chapitre III, pour sa part, s’attache à l’analyse du phénomène d’innovation, dans lequel nombre d’auteurs voient la particularité principale du phénomène entrepreneurial. </a:t>
            </a:r>
          </a:p>
          <a:p>
            <a:pPr algn="just"/>
            <a:r>
              <a:rPr lang="fr-FR" dirty="0"/>
              <a:t>Il est suivi du chapitre IV qui s’efforce de repérer la personnalité de l’entrepreneur, qu’on le voie comme un type de dirigeant d’entreprise, ou qu’on le conçoive comme un </a:t>
            </a:r>
            <a:r>
              <a:rPr lang="fr-FR" dirty="0" err="1"/>
              <a:t>idealtype</a:t>
            </a:r>
            <a:r>
              <a:rPr lang="fr-FR" dirty="0"/>
              <a:t>. </a:t>
            </a:r>
          </a:p>
          <a:p>
            <a:pPr algn="just"/>
            <a:r>
              <a:rPr lang="fr-FR" dirty="0"/>
              <a:t>Le chapitre V étudie le problème de la création d’entreprise, avec les questions pratiques et théoriques que cet acte soulève. </a:t>
            </a:r>
          </a:p>
          <a:p>
            <a:pPr algn="just"/>
            <a:r>
              <a:rPr lang="fr-FR" dirty="0"/>
              <a:t>Le chapitre VI s’intéresse aux conditions actuelles qui favorisent le développement de l’entrepreneuriat, </a:t>
            </a:r>
          </a:p>
          <a:p>
            <a:pPr algn="just"/>
            <a:r>
              <a:rPr lang="fr-FR" dirty="0"/>
              <a:t>le dernier chapitre le VII, abordant la question du milieu ou de l’environnement proche de l’entreprise comme facteur favorable à cet entrepreneuriat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401188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1800" y="2035018"/>
            <a:ext cx="6424736" cy="1970046"/>
          </a:xfrm>
        </p:spPr>
        <p:txBody>
          <a:bodyPr>
            <a:noAutofit/>
          </a:bodyPr>
          <a:lstStyle/>
          <a:p>
            <a:pPr lvl="0">
              <a:spcBef>
                <a:spcPts val="0"/>
              </a:spcBef>
            </a:pPr>
            <a:r>
              <a:rPr lang="fr-FR" sz="4000" cap="none" dirty="0" smtClean="0">
                <a:solidFill>
                  <a:prstClr val="black">
                    <a:lumMod val="85000"/>
                    <a:lumOff val="15000"/>
                  </a:prstClr>
                </a:solidFill>
                <a:ea typeface="+mn-ea"/>
                <a:cs typeface="+mn-cs"/>
              </a:rPr>
              <a:t>Chapitre 1</a:t>
            </a:r>
            <a:br>
              <a:rPr lang="fr-FR" sz="4000" cap="none" dirty="0" smtClean="0">
                <a:solidFill>
                  <a:prstClr val="black">
                    <a:lumMod val="85000"/>
                    <a:lumOff val="15000"/>
                  </a:prstClr>
                </a:solidFill>
                <a:ea typeface="+mn-ea"/>
                <a:cs typeface="+mn-cs"/>
              </a:rPr>
            </a:br>
            <a:r>
              <a:rPr lang="fr-FR" sz="4000" b="0" cap="none" dirty="0">
                <a:solidFill>
                  <a:prstClr val="black">
                    <a:lumMod val="50000"/>
                    <a:lumOff val="50000"/>
                  </a:prstClr>
                </a:solidFill>
                <a:ea typeface="+mn-ea"/>
                <a:cs typeface="+mn-cs"/>
              </a:rPr>
              <a:t>Esprit d’entreprise et capitaliste </a:t>
            </a:r>
            <a:endParaRPr lang="fr-FR" sz="2800" dirty="0"/>
          </a:p>
        </p:txBody>
      </p:sp>
      <p:sp>
        <p:nvSpPr>
          <p:cNvPr id="5" name="Text Placeholder 4"/>
          <p:cNvSpPr>
            <a:spLocks noGrp="1"/>
          </p:cNvSpPr>
          <p:nvPr>
            <p:ph type="body" idx="1"/>
          </p:nvPr>
        </p:nvSpPr>
        <p:spPr/>
        <p:txBody>
          <a:bodyPr/>
          <a:lstStyle/>
          <a:p>
            <a:pPr lvl="0">
              <a:spcBef>
                <a:spcPts val="0"/>
              </a:spcBef>
            </a:pPr>
            <a:r>
              <a:rPr lang="fr-FR" sz="1700" b="1" dirty="0">
                <a:solidFill>
                  <a:prstClr val="black">
                    <a:lumMod val="75000"/>
                    <a:lumOff val="25000"/>
                  </a:prstClr>
                </a:solidFill>
              </a:rPr>
              <a:t>Mme Aicha </a:t>
            </a:r>
            <a:r>
              <a:rPr lang="fr-FR" sz="1700" b="1" dirty="0" err="1" smtClean="0">
                <a:solidFill>
                  <a:prstClr val="black">
                    <a:lumMod val="75000"/>
                    <a:lumOff val="25000"/>
                  </a:prstClr>
                </a:solidFill>
              </a:rPr>
              <a:t>Elazzaoui</a:t>
            </a:r>
            <a:endParaRPr lang="fr-FR" sz="1700" b="1" dirty="0">
              <a:solidFill>
                <a:prstClr val="black">
                  <a:lumMod val="75000"/>
                  <a:lumOff val="25000"/>
                </a:prstClr>
              </a:solidFill>
            </a:endParaRPr>
          </a:p>
        </p:txBody>
      </p:sp>
      <p:sp>
        <p:nvSpPr>
          <p:cNvPr id="6" name="TextBox 5"/>
          <p:cNvSpPr txBox="1"/>
          <p:nvPr/>
        </p:nvSpPr>
        <p:spPr>
          <a:xfrm>
            <a:off x="1121392" y="1557456"/>
            <a:ext cx="1219200" cy="2708434"/>
          </a:xfrm>
          <a:prstGeom prst="rect">
            <a:avLst/>
          </a:prstGeom>
          <a:noFill/>
        </p:spPr>
        <p:txBody>
          <a:bodyPr wrap="square" rtlCol="0">
            <a:spAutoFit/>
          </a:bodyPr>
          <a:lstStyle/>
          <a:p>
            <a:r>
              <a:rPr lang="fr-FR" sz="17000" b="1">
                <a:solidFill>
                  <a:srgbClr val="F26200">
                    <a:alpha val="40000"/>
                  </a:srgbClr>
                </a:solidFill>
                <a:cs typeface="Arial" pitchFamily="34" charset="0"/>
              </a:rPr>
              <a:t>1</a:t>
            </a:r>
          </a:p>
        </p:txBody>
      </p:sp>
      <p:sp>
        <p:nvSpPr>
          <p:cNvPr id="2" name="Espace réservé du pied de page 1"/>
          <p:cNvSpPr>
            <a:spLocks noGrp="1"/>
          </p:cNvSpPr>
          <p:nvPr>
            <p:ph type="ftr" sz="quarter" idx="11"/>
          </p:nvPr>
        </p:nvSpPr>
        <p:spPr/>
        <p:txBody>
          <a:bodyPr/>
          <a:lstStyle/>
          <a:p>
            <a:r>
              <a:rPr kumimoji="0" lang="fr-FR" smtClean="0"/>
              <a:t>www.tifawt.com</a:t>
            </a:r>
            <a:endParaRPr kumimoji="0" lang="fr-F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lvl="0">
              <a:spcBef>
                <a:spcPts val="0"/>
              </a:spcBef>
            </a:pPr>
            <a:r>
              <a:rPr lang="fr-FR" sz="2800" b="1" dirty="0">
                <a:solidFill>
                  <a:prstClr val="black">
                    <a:lumMod val="85000"/>
                    <a:lumOff val="15000"/>
                  </a:prstClr>
                </a:solidFill>
                <a:latin typeface="+mn-lt"/>
                <a:ea typeface="+mn-ea"/>
                <a:cs typeface="+mn-cs"/>
              </a:rPr>
              <a:t>Chapitre 1 : Esprit d’entreprise et capitaliste .</a:t>
            </a:r>
            <a:endParaRPr lang="fr-FR" dirty="0">
              <a:latin typeface="+mn-lt"/>
            </a:endParaRPr>
          </a:p>
        </p:txBody>
      </p:sp>
      <p:sp>
        <p:nvSpPr>
          <p:cNvPr id="2" name="Rectangle 1"/>
          <p:cNvSpPr/>
          <p:nvPr/>
        </p:nvSpPr>
        <p:spPr>
          <a:xfrm>
            <a:off x="539552" y="1512350"/>
            <a:ext cx="8280920" cy="3788858"/>
          </a:xfrm>
          <a:prstGeom prst="rect">
            <a:avLst/>
          </a:prstGeom>
        </p:spPr>
        <p:txBody>
          <a:bodyPr wrap="square">
            <a:spAutoFit/>
          </a:bodyPr>
          <a:lstStyle/>
          <a:p>
            <a:pPr algn="just">
              <a:lnSpc>
                <a:spcPct val="150000"/>
              </a:lnSpc>
            </a:pPr>
            <a:r>
              <a:rPr lang="fr-FR" dirty="0"/>
              <a:t>L’entrepreneuriat est la consécration de l’esprit d’entreprise, et de la volonté d’entreprendre dans les «  affaires ». </a:t>
            </a:r>
          </a:p>
          <a:p>
            <a:pPr algn="just">
              <a:lnSpc>
                <a:spcPct val="150000"/>
              </a:lnSpc>
            </a:pPr>
            <a:r>
              <a:rPr lang="fr-FR" dirty="0"/>
              <a:t>Ainsi l’entrepreneuriat est à l’origine de l’existence d’une possibilité d’échanges de produits, donc d’une économie de marché. Dans la mesure ou l’entrepreneur va «  créer » l’échange s’il n’existe pas, et ainsi innover . </a:t>
            </a:r>
          </a:p>
          <a:p>
            <a:pPr algn="just">
              <a:lnSpc>
                <a:spcPct val="150000"/>
              </a:lnSpc>
            </a:pPr>
            <a:r>
              <a:rPr lang="fr-FR" dirty="0"/>
              <a:t>Par ailleurs, l’esprit d’entreprise ira de pair avec l’existence de capitaux : or et argent ( par exemple, durant la conquête des Amériques), puis l’expansion de la banque , du crédit et de la bourse. De ce fait le capitalisme est le système économique qui fonde sa puissance sur l’esprit d’entreprise.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lvl="0">
              <a:spcBef>
                <a:spcPts val="0"/>
              </a:spcBef>
            </a:pPr>
            <a:r>
              <a:rPr lang="fr-FR" sz="2800" b="1" dirty="0">
                <a:solidFill>
                  <a:prstClr val="black">
                    <a:lumMod val="85000"/>
                    <a:lumOff val="15000"/>
                  </a:prstClr>
                </a:solidFill>
                <a:latin typeface="+mn-lt"/>
                <a:ea typeface="+mn-ea"/>
                <a:cs typeface="+mn-cs"/>
              </a:rPr>
              <a:t>Chapitre 1 : Esprit d’entreprise et capitaliste .</a:t>
            </a:r>
            <a:endParaRPr lang="fr-FR" dirty="0">
              <a:latin typeface="+mn-lt"/>
            </a:endParaRPr>
          </a:p>
        </p:txBody>
      </p:sp>
      <p:sp>
        <p:nvSpPr>
          <p:cNvPr id="2" name="Rectangle 1"/>
          <p:cNvSpPr/>
          <p:nvPr/>
        </p:nvSpPr>
        <p:spPr>
          <a:xfrm>
            <a:off x="467544" y="1618922"/>
            <a:ext cx="8280920" cy="3970318"/>
          </a:xfrm>
          <a:prstGeom prst="rect">
            <a:avLst/>
          </a:prstGeom>
        </p:spPr>
        <p:txBody>
          <a:bodyPr wrap="square">
            <a:spAutoFit/>
          </a:bodyPr>
          <a:lstStyle/>
          <a:p>
            <a:pPr algn="just"/>
            <a:r>
              <a:rPr lang="fr-FR" dirty="0"/>
              <a:t>L’économie de marché en système capitaliste s’appuie sur le principe  du «  self made man », car chacun est censé avoir au départ les mêmes chances de réussir, dès l’instant où l’on souhaite lancer son entreprise (mais à l’arrivée, les réussites sont évidemment différentes !). </a:t>
            </a:r>
          </a:p>
          <a:p>
            <a:pPr algn="just"/>
            <a:r>
              <a:rPr lang="fr-FR" dirty="0"/>
              <a:t> Ainsi, l’esprit d’entreprise est l’esprit de libre entreprise. Avec un capital, si minime soit-il, chacun doit pouvoir s’installer librement à son compte, et essayer de rentabiliser son capital de départ, ou, plus simplement, d’en tirer son revenu pour lui-même et sa famille. </a:t>
            </a:r>
          </a:p>
          <a:p>
            <a:pPr algn="just"/>
            <a:r>
              <a:rPr lang="fr-FR" dirty="0"/>
              <a:t>De façon plus générale, l’idéologie libérale prône la libre entreprise, la libre concurrence et le libre échange. </a:t>
            </a:r>
          </a:p>
          <a:p>
            <a:pPr algn="just"/>
            <a:r>
              <a:rPr lang="fr-FR" dirty="0"/>
              <a:t>Le  développement de l’esprit d’entreprise avait comme causes l’échec des économies planifiées et la crise du capitalisme managérial, de grandes entreprises. </a:t>
            </a:r>
          </a:p>
          <a:p>
            <a:pPr algn="just"/>
            <a:r>
              <a:rPr lang="fr-FR" dirty="0"/>
              <a:t>Il s’agit de résoudre la crise de la société salariale, en incitant chacun à créer son propre emploi … par la création de sa propre entreprise.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15370627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lvl="0">
              <a:spcBef>
                <a:spcPts val="0"/>
              </a:spcBef>
            </a:pPr>
            <a:r>
              <a:rPr lang="fr-FR" sz="2800" b="1" dirty="0">
                <a:solidFill>
                  <a:prstClr val="black">
                    <a:lumMod val="85000"/>
                    <a:lumOff val="15000"/>
                  </a:prstClr>
                </a:solidFill>
                <a:latin typeface="+mn-lt"/>
                <a:ea typeface="+mn-ea"/>
                <a:cs typeface="+mn-cs"/>
              </a:rPr>
              <a:t>Chapitre 1 : Esprit d’entreprise et capitaliste .</a:t>
            </a:r>
            <a:endParaRPr lang="fr-FR" dirty="0">
              <a:latin typeface="+mn-lt"/>
            </a:endParaRPr>
          </a:p>
        </p:txBody>
      </p:sp>
      <p:sp>
        <p:nvSpPr>
          <p:cNvPr id="2" name="Rectangle 1"/>
          <p:cNvSpPr/>
          <p:nvPr/>
        </p:nvSpPr>
        <p:spPr>
          <a:xfrm>
            <a:off x="467544" y="1711825"/>
            <a:ext cx="8280920" cy="3373359"/>
          </a:xfrm>
          <a:prstGeom prst="rect">
            <a:avLst/>
          </a:prstGeom>
        </p:spPr>
        <p:txBody>
          <a:bodyPr wrap="square">
            <a:spAutoFit/>
          </a:bodyPr>
          <a:lstStyle/>
          <a:p>
            <a:pPr algn="just">
              <a:lnSpc>
                <a:spcPct val="150000"/>
              </a:lnSpc>
            </a:pPr>
            <a:r>
              <a:rPr lang="fr-FR" dirty="0"/>
              <a:t>Nous allons maintenant monter que : </a:t>
            </a:r>
          </a:p>
          <a:p>
            <a:pPr algn="just">
              <a:lnSpc>
                <a:spcPct val="150000"/>
              </a:lnSpc>
            </a:pPr>
            <a:r>
              <a:rPr lang="fr-FR" dirty="0"/>
              <a:t>- L’esprit d’entreprise est lié à la forme d’organisation que prend le capitalisme, et notamment le système de marché. </a:t>
            </a:r>
          </a:p>
          <a:p>
            <a:pPr algn="just">
              <a:lnSpc>
                <a:spcPct val="150000"/>
              </a:lnSpc>
            </a:pPr>
            <a:r>
              <a:rPr lang="fr-FR" dirty="0"/>
              <a:t>- L’esprit d’entreprise capitaliste se fonde avant tout sur l’acceptation du risque et de l’incertitude, et cette acceptation légitime, en quelque sorte, le profit de l’entrepreneur. </a:t>
            </a:r>
          </a:p>
          <a:p>
            <a:pPr algn="just">
              <a:lnSpc>
                <a:spcPct val="150000"/>
              </a:lnSpc>
            </a:pPr>
            <a:r>
              <a:rPr lang="fr-FR" dirty="0"/>
              <a:t>- Enfin, l’esprit d’entreprise est sans doute à la base des transformations du capitalisme au cours de son histoire.</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1614429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1484"/>
            <a:ext cx="7048020" cy="523220"/>
          </a:xfrm>
          <a:prstGeom prst="rect">
            <a:avLst/>
          </a:prstGeom>
        </p:spPr>
        <p:txBody>
          <a:bodyPr wrap="none">
            <a:spAutoFit/>
          </a:bodyPr>
          <a:lstStyle/>
          <a:p>
            <a:r>
              <a:rPr lang="fr-FR" sz="2800" dirty="0">
                <a:solidFill>
                  <a:schemeClr val="bg1"/>
                </a:solidFill>
              </a:rPr>
              <a:t>I – </a:t>
            </a:r>
            <a:r>
              <a:rPr lang="fr-FR" sz="2800" b="1" dirty="0">
                <a:solidFill>
                  <a:schemeClr val="bg1"/>
                </a:solidFill>
              </a:rPr>
              <a:t>Entrepreneuriat et organisation de marché</a:t>
            </a:r>
            <a:r>
              <a:rPr lang="fr-FR" sz="2800" dirty="0">
                <a:solidFill>
                  <a:schemeClr val="bg1"/>
                </a:solidFill>
              </a:rPr>
              <a:t> </a:t>
            </a:r>
          </a:p>
        </p:txBody>
      </p:sp>
      <p:sp>
        <p:nvSpPr>
          <p:cNvPr id="3" name="Rectangle 2"/>
          <p:cNvSpPr/>
          <p:nvPr/>
        </p:nvSpPr>
        <p:spPr>
          <a:xfrm>
            <a:off x="827584" y="1124744"/>
            <a:ext cx="5580438" cy="461665"/>
          </a:xfrm>
          <a:prstGeom prst="rect">
            <a:avLst/>
          </a:prstGeom>
        </p:spPr>
        <p:txBody>
          <a:bodyPr wrap="none">
            <a:spAutoFit/>
          </a:bodyPr>
          <a:lstStyle/>
          <a:p>
            <a:r>
              <a:rPr lang="fr-FR" sz="2400" dirty="0">
                <a:solidFill>
                  <a:schemeClr val="accent6">
                    <a:lumMod val="75000"/>
                  </a:schemeClr>
                </a:solidFill>
              </a:rPr>
              <a:t>A – </a:t>
            </a:r>
            <a:r>
              <a:rPr lang="fr-FR" sz="2400" b="1" dirty="0">
                <a:solidFill>
                  <a:schemeClr val="accent6">
                    <a:lumMod val="75000"/>
                  </a:schemeClr>
                </a:solidFill>
              </a:rPr>
              <a:t>Entrepreneuriat et théorie de marché</a:t>
            </a:r>
            <a:r>
              <a:rPr lang="fr-FR" sz="2400" dirty="0">
                <a:solidFill>
                  <a:schemeClr val="accent6">
                    <a:lumMod val="75000"/>
                  </a:schemeClr>
                </a:solidFill>
              </a:rPr>
              <a:t>. </a:t>
            </a:r>
          </a:p>
        </p:txBody>
      </p:sp>
      <p:sp>
        <p:nvSpPr>
          <p:cNvPr id="4" name="Rectangle 3"/>
          <p:cNvSpPr/>
          <p:nvPr/>
        </p:nvSpPr>
        <p:spPr>
          <a:xfrm>
            <a:off x="539552" y="1906954"/>
            <a:ext cx="8208912" cy="3970318"/>
          </a:xfrm>
          <a:prstGeom prst="rect">
            <a:avLst/>
          </a:prstGeom>
        </p:spPr>
        <p:txBody>
          <a:bodyPr wrap="square">
            <a:spAutoFit/>
          </a:bodyPr>
          <a:lstStyle/>
          <a:p>
            <a:pPr algn="just"/>
            <a:r>
              <a:rPr lang="fr-FR" dirty="0"/>
              <a:t>Dans la théorie économique, la structure la plus propice à l’entrepreneuriat est la concurrence pure et parfaite : c'est-à-dire l’entrée sur le marché est toujours possible sans «  droit d’entrée », et la sortie également sans «  coûts de sortie » (dépenses non récupérables). </a:t>
            </a:r>
          </a:p>
          <a:p>
            <a:pPr algn="just"/>
            <a:r>
              <a:rPr lang="fr-FR" dirty="0"/>
              <a:t>Le paradoxe de cette situation n’est guère attrayante : toute innovation est rapidement imitée, et les profits réalisé par l’entrepreneur chutent très vite. </a:t>
            </a:r>
          </a:p>
          <a:p>
            <a:pPr algn="just"/>
            <a:r>
              <a:rPr lang="fr-FR" dirty="0"/>
              <a:t>En revanche, la structure de concurrence monopolistique est à la fois plus conforme à la réalité des affaires et davantage propice à l’esprit d’entreprise.</a:t>
            </a:r>
          </a:p>
          <a:p>
            <a:pPr algn="just"/>
            <a:r>
              <a:rPr lang="fr-FR" dirty="0"/>
              <a:t> En effet, si l’entrée est a priori facile, les entreprises vont survivre ( et se développer éventuellement) en se différenciant des autres , en fidélisant une partie de la clientèle potentielle, notamment par l’innovation, ou par une gestion plus efficace.</a:t>
            </a:r>
          </a:p>
          <a:p>
            <a:pPr algn="just"/>
            <a:r>
              <a:rPr lang="fr-FR" dirty="0"/>
              <a:t> L’entrepreneur cherchera à se constituer une clientèle, à prendre une part de marché en fournissant par exemple des services ou en répondant mieux aux besoins des clients …). </a:t>
            </a:r>
          </a:p>
        </p:txBody>
      </p:sp>
      <p:sp>
        <p:nvSpPr>
          <p:cNvPr id="5" name="Espace réservé du pied de page 4"/>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348550795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1484"/>
            <a:ext cx="7048020" cy="523220"/>
          </a:xfrm>
          <a:prstGeom prst="rect">
            <a:avLst/>
          </a:prstGeom>
        </p:spPr>
        <p:txBody>
          <a:bodyPr wrap="none">
            <a:spAutoFit/>
          </a:bodyPr>
          <a:lstStyle/>
          <a:p>
            <a:r>
              <a:rPr lang="fr-FR" sz="2800" dirty="0">
                <a:solidFill>
                  <a:schemeClr val="bg1"/>
                </a:solidFill>
              </a:rPr>
              <a:t>I – </a:t>
            </a:r>
            <a:r>
              <a:rPr lang="fr-FR" sz="2800" b="1" dirty="0">
                <a:solidFill>
                  <a:schemeClr val="bg1"/>
                </a:solidFill>
              </a:rPr>
              <a:t>Entrepreneuriat et organisation de marché</a:t>
            </a:r>
            <a:r>
              <a:rPr lang="fr-FR" sz="2800" dirty="0">
                <a:solidFill>
                  <a:schemeClr val="bg1"/>
                </a:solidFill>
              </a:rPr>
              <a:t> </a:t>
            </a:r>
          </a:p>
        </p:txBody>
      </p:sp>
      <p:sp>
        <p:nvSpPr>
          <p:cNvPr id="3" name="Rectangle 2"/>
          <p:cNvSpPr/>
          <p:nvPr/>
        </p:nvSpPr>
        <p:spPr>
          <a:xfrm>
            <a:off x="827584" y="1124744"/>
            <a:ext cx="5679119" cy="461665"/>
          </a:xfrm>
          <a:prstGeom prst="rect">
            <a:avLst/>
          </a:prstGeom>
        </p:spPr>
        <p:txBody>
          <a:bodyPr wrap="none">
            <a:spAutoFit/>
          </a:bodyPr>
          <a:lstStyle/>
          <a:p>
            <a:r>
              <a:rPr lang="fr-FR" sz="2400" b="1" dirty="0">
                <a:solidFill>
                  <a:schemeClr val="accent6">
                    <a:lumMod val="75000"/>
                  </a:schemeClr>
                </a:solidFill>
              </a:rPr>
              <a:t>B – Entrepreneuriat et théorie industrielle. </a:t>
            </a:r>
          </a:p>
        </p:txBody>
      </p:sp>
      <p:sp>
        <p:nvSpPr>
          <p:cNvPr id="4" name="Rectangle 3"/>
          <p:cNvSpPr/>
          <p:nvPr/>
        </p:nvSpPr>
        <p:spPr>
          <a:xfrm>
            <a:off x="539552" y="1772816"/>
            <a:ext cx="8208912" cy="4204356"/>
          </a:xfrm>
          <a:prstGeom prst="rect">
            <a:avLst/>
          </a:prstGeom>
        </p:spPr>
        <p:txBody>
          <a:bodyPr wrap="square">
            <a:spAutoFit/>
          </a:bodyPr>
          <a:lstStyle/>
          <a:p>
            <a:pPr algn="just">
              <a:lnSpc>
                <a:spcPct val="150000"/>
              </a:lnSpc>
            </a:pPr>
            <a:r>
              <a:rPr lang="fr-FR" dirty="0"/>
              <a:t>Dans l’histoire du capitalisme, les industries arrivées à maturité procèdent à l’élimination des concurrents les plus faibles, ou à leur regroupement, sous l’effet de la concentration, comme c’est le cas dans l’industrie automobile. </a:t>
            </a:r>
          </a:p>
          <a:p>
            <a:pPr algn="just">
              <a:lnSpc>
                <a:spcPct val="150000"/>
              </a:lnSpc>
            </a:pPr>
            <a:r>
              <a:rPr lang="fr-FR" dirty="0"/>
              <a:t>Les besoins en capitaux augmentent, l’échelle des opérations rentables également. On entre dans le monde de la grande entreprise et dans celui de la concurrence oligopolistique, entre quelques grands.</a:t>
            </a:r>
          </a:p>
          <a:p>
            <a:pPr algn="just">
              <a:lnSpc>
                <a:spcPct val="150000"/>
              </a:lnSpc>
            </a:pPr>
            <a:r>
              <a:rPr lang="fr-FR" dirty="0"/>
              <a:t> Toutefois, les petites entreprises ne sont pas absentes : elles sont souvent des sous-traitantes des firmes oligopolistiques, et, bien entendu, elles continuent à prospérer  ou à survivre dans les secteurs d’activité où les économies d’échelle n’apparaissent pas (artisanat, services aux particuliers, etc.). </a:t>
            </a:r>
          </a:p>
        </p:txBody>
      </p:sp>
      <p:sp>
        <p:nvSpPr>
          <p:cNvPr id="5" name="Espace réservé du pied de page 4"/>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109001888"/>
      </p:ext>
    </p:extLst>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1484"/>
            <a:ext cx="7048020" cy="523220"/>
          </a:xfrm>
          <a:prstGeom prst="rect">
            <a:avLst/>
          </a:prstGeom>
        </p:spPr>
        <p:txBody>
          <a:bodyPr wrap="none">
            <a:spAutoFit/>
          </a:bodyPr>
          <a:lstStyle/>
          <a:p>
            <a:r>
              <a:rPr lang="fr-FR" sz="2800" dirty="0">
                <a:solidFill>
                  <a:schemeClr val="bg1"/>
                </a:solidFill>
              </a:rPr>
              <a:t>I – </a:t>
            </a:r>
            <a:r>
              <a:rPr lang="fr-FR" sz="2800" b="1" dirty="0">
                <a:solidFill>
                  <a:schemeClr val="bg1"/>
                </a:solidFill>
              </a:rPr>
              <a:t>Entrepreneuriat et organisation de marché</a:t>
            </a:r>
            <a:r>
              <a:rPr lang="fr-FR" sz="2800" dirty="0">
                <a:solidFill>
                  <a:schemeClr val="bg1"/>
                </a:solidFill>
              </a:rPr>
              <a:t> </a:t>
            </a:r>
          </a:p>
        </p:txBody>
      </p:sp>
      <p:sp>
        <p:nvSpPr>
          <p:cNvPr id="3" name="Rectangle 2"/>
          <p:cNvSpPr/>
          <p:nvPr/>
        </p:nvSpPr>
        <p:spPr>
          <a:xfrm>
            <a:off x="827584" y="1124744"/>
            <a:ext cx="5679119" cy="461665"/>
          </a:xfrm>
          <a:prstGeom prst="rect">
            <a:avLst/>
          </a:prstGeom>
        </p:spPr>
        <p:txBody>
          <a:bodyPr wrap="none">
            <a:spAutoFit/>
          </a:bodyPr>
          <a:lstStyle/>
          <a:p>
            <a:r>
              <a:rPr lang="fr-FR" sz="2400" b="1" dirty="0">
                <a:solidFill>
                  <a:schemeClr val="accent6">
                    <a:lumMod val="75000"/>
                  </a:schemeClr>
                </a:solidFill>
              </a:rPr>
              <a:t>B – Entrepreneuriat et théorie industrielle. </a:t>
            </a:r>
          </a:p>
        </p:txBody>
      </p:sp>
      <p:sp>
        <p:nvSpPr>
          <p:cNvPr id="4" name="Rectangle 3"/>
          <p:cNvSpPr/>
          <p:nvPr/>
        </p:nvSpPr>
        <p:spPr>
          <a:xfrm>
            <a:off x="539552" y="1844824"/>
            <a:ext cx="8208912" cy="3970318"/>
          </a:xfrm>
          <a:prstGeom prst="rect">
            <a:avLst/>
          </a:prstGeom>
        </p:spPr>
        <p:txBody>
          <a:bodyPr wrap="square">
            <a:spAutoFit/>
          </a:bodyPr>
          <a:lstStyle/>
          <a:p>
            <a:pPr algn="just"/>
            <a:r>
              <a:rPr lang="fr-FR" dirty="0"/>
              <a:t>Mais dans les industries oligopolistiques, les barrières à l’entrée dissuadent les créations d’entreprises nouvelles. En toute logique, il devrait y avoir de moins en moins de place pour l’entrepreneuriat et la création d’entreprises nouvelles. </a:t>
            </a:r>
          </a:p>
          <a:p>
            <a:pPr algn="just"/>
            <a:r>
              <a:rPr lang="fr-FR" dirty="0"/>
              <a:t>C’est pourquoi dans les années 30 l’économiste d’origine autrichienne Joseph Schumpeter avait émis l’hypothèse que l’esprit d’entreprise et le tempérament d’entrepreneur-innovateur allait désormais se cantonner dans les grandes entreprises ; il n’en augurait rien de bon pour les capitalisme, car il pensait que ces firmes manifesteraient de moins en moins cet esprit d’entreprise et se cotonneraient dans les activités sûres et déjà connues . </a:t>
            </a:r>
          </a:p>
          <a:p>
            <a:pPr algn="just"/>
            <a:r>
              <a:rPr lang="fr-FR" dirty="0"/>
              <a:t>A partir des années 60, se mettent en place des technologies fondamentalement nouvelles qui vont tenir le haut du pavé après la Crise de 1975 . </a:t>
            </a:r>
          </a:p>
          <a:p>
            <a:pPr algn="just"/>
            <a:r>
              <a:rPr lang="fr-FR" dirty="0"/>
              <a:t>Il est à constater que ces technologies sont issues le plus souvent de petites entreprises. Cette vague d’innovation majeure est donc concomitante avec la résurgence des petites entreprises au cours des années 70 et 80. </a:t>
            </a:r>
          </a:p>
        </p:txBody>
      </p:sp>
      <p:sp>
        <p:nvSpPr>
          <p:cNvPr id="5" name="Espace réservé du pied de page 4"/>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2565596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1484"/>
            <a:ext cx="7048020" cy="523220"/>
          </a:xfrm>
          <a:prstGeom prst="rect">
            <a:avLst/>
          </a:prstGeom>
        </p:spPr>
        <p:txBody>
          <a:bodyPr wrap="none">
            <a:spAutoFit/>
          </a:bodyPr>
          <a:lstStyle/>
          <a:p>
            <a:r>
              <a:rPr lang="fr-FR" sz="2800" dirty="0">
                <a:solidFill>
                  <a:schemeClr val="bg1"/>
                </a:solidFill>
              </a:rPr>
              <a:t>I – </a:t>
            </a:r>
            <a:r>
              <a:rPr lang="fr-FR" sz="2800" b="1" dirty="0">
                <a:solidFill>
                  <a:schemeClr val="bg1"/>
                </a:solidFill>
              </a:rPr>
              <a:t>Entrepreneuriat et organisation de marché</a:t>
            </a:r>
            <a:r>
              <a:rPr lang="fr-FR" sz="2800" dirty="0">
                <a:solidFill>
                  <a:schemeClr val="bg1"/>
                </a:solidFill>
              </a:rPr>
              <a:t> </a:t>
            </a:r>
          </a:p>
        </p:txBody>
      </p:sp>
      <p:sp>
        <p:nvSpPr>
          <p:cNvPr id="3" name="Rectangle 2"/>
          <p:cNvSpPr/>
          <p:nvPr/>
        </p:nvSpPr>
        <p:spPr>
          <a:xfrm>
            <a:off x="827584" y="1124744"/>
            <a:ext cx="5679119" cy="461665"/>
          </a:xfrm>
          <a:prstGeom prst="rect">
            <a:avLst/>
          </a:prstGeom>
        </p:spPr>
        <p:txBody>
          <a:bodyPr wrap="none">
            <a:spAutoFit/>
          </a:bodyPr>
          <a:lstStyle/>
          <a:p>
            <a:r>
              <a:rPr lang="fr-FR" sz="2400" b="1" dirty="0">
                <a:solidFill>
                  <a:schemeClr val="accent6">
                    <a:lumMod val="75000"/>
                  </a:schemeClr>
                </a:solidFill>
              </a:rPr>
              <a:t>B – Entrepreneuriat et théorie industrielle. </a:t>
            </a:r>
          </a:p>
        </p:txBody>
      </p:sp>
      <p:sp>
        <p:nvSpPr>
          <p:cNvPr id="4" name="Rectangle 3"/>
          <p:cNvSpPr/>
          <p:nvPr/>
        </p:nvSpPr>
        <p:spPr>
          <a:xfrm>
            <a:off x="539552" y="1634007"/>
            <a:ext cx="8208912" cy="5035353"/>
          </a:xfrm>
          <a:prstGeom prst="rect">
            <a:avLst/>
          </a:prstGeom>
        </p:spPr>
        <p:txBody>
          <a:bodyPr wrap="square">
            <a:spAutoFit/>
          </a:bodyPr>
          <a:lstStyle/>
          <a:p>
            <a:pPr algn="just">
              <a:lnSpc>
                <a:spcPct val="150000"/>
              </a:lnSpc>
            </a:pPr>
            <a:r>
              <a:rPr lang="fr-FR" dirty="0"/>
              <a:t>Par ailleurs, les consommateurs des pays industrialisés ont progressivement changé leurs comportements au cours de ces mêmes années ; saturés en biens de consommation standards et assez riches pour pouvoir se payer la distinction, ils sont demandeurs de biens et services de plus en plus différenciés, ce qui a entraîné ce qu’on a appelé » l’</a:t>
            </a:r>
            <a:r>
              <a:rPr lang="fr-FR" dirty="0" err="1"/>
              <a:t>hypersegmentation</a:t>
            </a:r>
            <a:r>
              <a:rPr lang="fr-FR" dirty="0"/>
              <a:t> des marchés ». </a:t>
            </a:r>
          </a:p>
          <a:p>
            <a:pPr algn="just">
              <a:lnSpc>
                <a:spcPct val="150000"/>
              </a:lnSpc>
            </a:pPr>
            <a:r>
              <a:rPr lang="fr-FR" dirty="0"/>
              <a:t>Celle-ci favorise la multiplication de petites entreprises innovantes pour répondre à ces nouveaux petits marchés et ainsi se positionner dans ces marchés.</a:t>
            </a:r>
          </a:p>
          <a:p>
            <a:pPr algn="just">
              <a:lnSpc>
                <a:spcPct val="150000"/>
              </a:lnSpc>
            </a:pPr>
            <a:r>
              <a:rPr lang="fr-FR" dirty="0"/>
              <a:t>Enfin , les grandes entreprises ( les «  </a:t>
            </a:r>
            <a:r>
              <a:rPr lang="fr-FR" dirty="0" err="1"/>
              <a:t>hyperfirmes</a:t>
            </a:r>
            <a:r>
              <a:rPr lang="fr-FR" dirty="0"/>
              <a:t> ») mondiales tendent à «  casser leurs structures », suscitant des vagues parfois gigantesques de licenciements, et le rejet d’activités jusqu’ici produites à l’interne.</a:t>
            </a:r>
          </a:p>
          <a:p>
            <a:pPr algn="just">
              <a:lnSpc>
                <a:spcPct val="150000"/>
              </a:lnSpc>
            </a:pPr>
            <a:r>
              <a:rPr lang="fr-FR" dirty="0"/>
              <a:t> Cette «  externalisation » d’activités entraîne de nouvelles créations d’entreprises innovantes. </a:t>
            </a:r>
          </a:p>
        </p:txBody>
      </p:sp>
      <p:sp>
        <p:nvSpPr>
          <p:cNvPr id="5" name="Espace réservé du pied de page 4"/>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3610792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TH\Desktop\Blackboard_by_crisazi.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692696"/>
            <a:ext cx="9144000" cy="5350422"/>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p:cNvSpPr txBox="1"/>
          <p:nvPr/>
        </p:nvSpPr>
        <p:spPr>
          <a:xfrm>
            <a:off x="792088" y="1916832"/>
            <a:ext cx="7056784" cy="461665"/>
          </a:xfrm>
          <a:prstGeom prst="rect">
            <a:avLst/>
          </a:prstGeom>
          <a:noFill/>
        </p:spPr>
        <p:txBody>
          <a:bodyPr wrap="square" rtlCol="0">
            <a:spAutoFit/>
          </a:bodyPr>
          <a:lstStyle/>
          <a:p>
            <a:r>
              <a:rPr lang="fr-FR" sz="2400" dirty="0">
                <a:solidFill>
                  <a:schemeClr val="bg1"/>
                </a:solidFill>
              </a:rPr>
              <a:t>Chapitre 1 : Esprit d’entreprise et capitaliste </a:t>
            </a:r>
          </a:p>
        </p:txBody>
      </p:sp>
      <p:sp>
        <p:nvSpPr>
          <p:cNvPr id="4" name="ZoneTexte 3"/>
          <p:cNvSpPr txBox="1"/>
          <p:nvPr/>
        </p:nvSpPr>
        <p:spPr>
          <a:xfrm>
            <a:off x="792088" y="2463279"/>
            <a:ext cx="7200800" cy="461665"/>
          </a:xfrm>
          <a:prstGeom prst="rect">
            <a:avLst/>
          </a:prstGeom>
          <a:noFill/>
        </p:spPr>
        <p:txBody>
          <a:bodyPr wrap="square" rtlCol="0">
            <a:spAutoFit/>
          </a:bodyPr>
          <a:lstStyle/>
          <a:p>
            <a:r>
              <a:rPr lang="fr-FR" sz="2400" dirty="0">
                <a:solidFill>
                  <a:schemeClr val="bg1"/>
                </a:solidFill>
              </a:rPr>
              <a:t>Chapitre 2 : Le moteur de l’entrepreneuriat : l’innovation</a:t>
            </a:r>
          </a:p>
        </p:txBody>
      </p:sp>
      <p:sp>
        <p:nvSpPr>
          <p:cNvPr id="5" name="ZoneTexte 4"/>
          <p:cNvSpPr txBox="1"/>
          <p:nvPr/>
        </p:nvSpPr>
        <p:spPr>
          <a:xfrm>
            <a:off x="792088" y="2967335"/>
            <a:ext cx="7416824" cy="461665"/>
          </a:xfrm>
          <a:prstGeom prst="rect">
            <a:avLst/>
          </a:prstGeom>
          <a:noFill/>
        </p:spPr>
        <p:txBody>
          <a:bodyPr wrap="square" rtlCol="0">
            <a:spAutoFit/>
          </a:bodyPr>
          <a:lstStyle/>
          <a:p>
            <a:r>
              <a:rPr lang="fr-FR" sz="2400" dirty="0">
                <a:solidFill>
                  <a:schemeClr val="bg1"/>
                </a:solidFill>
              </a:rPr>
              <a:t>Chapitre 3 </a:t>
            </a:r>
            <a:r>
              <a:rPr lang="fr-FR" sz="2400" dirty="0" smtClean="0">
                <a:solidFill>
                  <a:schemeClr val="bg1"/>
                </a:solidFill>
              </a:rPr>
              <a:t>: L'acteur </a:t>
            </a:r>
            <a:r>
              <a:rPr lang="fr-FR" sz="2400" dirty="0">
                <a:solidFill>
                  <a:schemeClr val="bg1"/>
                </a:solidFill>
              </a:rPr>
              <a:t>de l'entrepreneuriat : L'entrepreneur </a:t>
            </a:r>
          </a:p>
        </p:txBody>
      </p:sp>
      <p:sp>
        <p:nvSpPr>
          <p:cNvPr id="6" name="ZoneTexte 5"/>
          <p:cNvSpPr txBox="1"/>
          <p:nvPr/>
        </p:nvSpPr>
        <p:spPr>
          <a:xfrm>
            <a:off x="792088" y="3471391"/>
            <a:ext cx="8028384" cy="461665"/>
          </a:xfrm>
          <a:prstGeom prst="rect">
            <a:avLst/>
          </a:prstGeom>
          <a:noFill/>
        </p:spPr>
        <p:txBody>
          <a:bodyPr wrap="square" rtlCol="0">
            <a:spAutoFit/>
          </a:bodyPr>
          <a:lstStyle/>
          <a:p>
            <a:r>
              <a:rPr lang="fr-FR" sz="2400" dirty="0" smtClean="0">
                <a:solidFill>
                  <a:schemeClr val="bg1"/>
                </a:solidFill>
              </a:rPr>
              <a:t>Chapitre </a:t>
            </a:r>
            <a:r>
              <a:rPr lang="fr-FR" sz="2400" dirty="0">
                <a:solidFill>
                  <a:schemeClr val="bg1"/>
                </a:solidFill>
              </a:rPr>
              <a:t>4 : L'acte d'entrepreneuriat la création d'entreprise</a:t>
            </a:r>
          </a:p>
        </p:txBody>
      </p:sp>
      <p:sp>
        <p:nvSpPr>
          <p:cNvPr id="7" name="ZoneTexte 6"/>
          <p:cNvSpPr txBox="1"/>
          <p:nvPr/>
        </p:nvSpPr>
        <p:spPr>
          <a:xfrm>
            <a:off x="792088" y="3975447"/>
            <a:ext cx="7920880" cy="461665"/>
          </a:xfrm>
          <a:prstGeom prst="rect">
            <a:avLst/>
          </a:prstGeom>
          <a:noFill/>
        </p:spPr>
        <p:txBody>
          <a:bodyPr wrap="square" rtlCol="0">
            <a:spAutoFit/>
          </a:bodyPr>
          <a:lstStyle/>
          <a:p>
            <a:r>
              <a:rPr lang="fr-FR" sz="2400" dirty="0" smtClean="0">
                <a:solidFill>
                  <a:schemeClr val="bg1"/>
                </a:solidFill>
              </a:rPr>
              <a:t>Chapitre </a:t>
            </a:r>
            <a:r>
              <a:rPr lang="fr-FR" sz="2400" dirty="0">
                <a:solidFill>
                  <a:schemeClr val="bg1"/>
                </a:solidFill>
              </a:rPr>
              <a:t>5 : L'incitation à l'entrepreneuriat :  Le milieu</a:t>
            </a:r>
          </a:p>
        </p:txBody>
      </p:sp>
      <p:sp>
        <p:nvSpPr>
          <p:cNvPr id="3" name="ZoneTexte 2"/>
          <p:cNvSpPr txBox="1"/>
          <p:nvPr/>
        </p:nvSpPr>
        <p:spPr>
          <a:xfrm>
            <a:off x="475820" y="262389"/>
            <a:ext cx="1503892" cy="646331"/>
          </a:xfrm>
          <a:prstGeom prst="rect">
            <a:avLst/>
          </a:prstGeom>
          <a:noFill/>
        </p:spPr>
        <p:txBody>
          <a:bodyPr wrap="square" rtlCol="0">
            <a:spAutoFit/>
          </a:bodyPr>
          <a:lstStyle/>
          <a:p>
            <a:r>
              <a:rPr lang="fr-FR" sz="3600" b="1" u="sng" dirty="0" smtClean="0">
                <a:latin typeface="Perpetua" pitchFamily="18" charset="0"/>
              </a:rPr>
              <a:t>Plan :</a:t>
            </a:r>
            <a:endParaRPr lang="fr-FR" sz="3600" b="1" u="sng" dirty="0">
              <a:latin typeface="Perpetua" pitchFamily="18" charset="0"/>
            </a:endParaRPr>
          </a:p>
        </p:txBody>
      </p:sp>
      <p:sp>
        <p:nvSpPr>
          <p:cNvPr id="8" name="Espace réservé du pied de page 7"/>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1911210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1484"/>
            <a:ext cx="7048020" cy="523220"/>
          </a:xfrm>
          <a:prstGeom prst="rect">
            <a:avLst/>
          </a:prstGeom>
        </p:spPr>
        <p:txBody>
          <a:bodyPr wrap="none">
            <a:spAutoFit/>
          </a:bodyPr>
          <a:lstStyle/>
          <a:p>
            <a:r>
              <a:rPr lang="fr-FR" sz="2800" dirty="0">
                <a:solidFill>
                  <a:schemeClr val="bg1"/>
                </a:solidFill>
              </a:rPr>
              <a:t>I – </a:t>
            </a:r>
            <a:r>
              <a:rPr lang="fr-FR" sz="2800" b="1" dirty="0">
                <a:solidFill>
                  <a:schemeClr val="bg1"/>
                </a:solidFill>
              </a:rPr>
              <a:t>Entrepreneuriat et organisation de marché</a:t>
            </a:r>
            <a:r>
              <a:rPr lang="fr-FR" sz="2800" dirty="0">
                <a:solidFill>
                  <a:schemeClr val="bg1"/>
                </a:solidFill>
              </a:rPr>
              <a:t> </a:t>
            </a:r>
          </a:p>
        </p:txBody>
      </p:sp>
      <p:sp>
        <p:nvSpPr>
          <p:cNvPr id="3" name="Rectangle 2"/>
          <p:cNvSpPr/>
          <p:nvPr/>
        </p:nvSpPr>
        <p:spPr>
          <a:xfrm>
            <a:off x="827584" y="1124744"/>
            <a:ext cx="5679119" cy="461665"/>
          </a:xfrm>
          <a:prstGeom prst="rect">
            <a:avLst/>
          </a:prstGeom>
        </p:spPr>
        <p:txBody>
          <a:bodyPr wrap="none">
            <a:spAutoFit/>
          </a:bodyPr>
          <a:lstStyle/>
          <a:p>
            <a:r>
              <a:rPr lang="fr-FR" sz="2400" b="1" dirty="0">
                <a:solidFill>
                  <a:schemeClr val="accent6">
                    <a:lumMod val="75000"/>
                  </a:schemeClr>
                </a:solidFill>
              </a:rPr>
              <a:t>B – Entrepreneuriat et théorie industrielle. </a:t>
            </a:r>
          </a:p>
        </p:txBody>
      </p:sp>
      <p:sp>
        <p:nvSpPr>
          <p:cNvPr id="4" name="Rectangle 3"/>
          <p:cNvSpPr/>
          <p:nvPr/>
        </p:nvSpPr>
        <p:spPr>
          <a:xfrm>
            <a:off x="539552" y="1966757"/>
            <a:ext cx="8208912" cy="2542363"/>
          </a:xfrm>
          <a:prstGeom prst="rect">
            <a:avLst/>
          </a:prstGeom>
        </p:spPr>
        <p:txBody>
          <a:bodyPr wrap="square">
            <a:spAutoFit/>
          </a:bodyPr>
          <a:lstStyle/>
          <a:p>
            <a:pPr algn="just">
              <a:lnSpc>
                <a:spcPct val="150000"/>
              </a:lnSpc>
            </a:pPr>
            <a:r>
              <a:rPr lang="fr-FR" dirty="0"/>
              <a:t>Au total, les structures actuelles des marchés capitalistes sont devenues beaucoup plus complexes. Car il y à a montée de réseaux d’entreprises liée entre elles par des relations d’affaires ( des «  transactions ») , spécialisée et innovantes. Une refonte importante de la théorie des marchés est actuellement en cours, au point que certains chercheurs, comme l’Américain Oliver Williamson, préfèrent désormais parler d’une é économie de transaction » plutôt que d’économie de marché. </a:t>
            </a:r>
          </a:p>
        </p:txBody>
      </p:sp>
      <p:sp>
        <p:nvSpPr>
          <p:cNvPr id="5" name="Espace réservé du pied de page 4"/>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3610792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41484"/>
            <a:ext cx="7048020" cy="523220"/>
          </a:xfrm>
          <a:prstGeom prst="rect">
            <a:avLst/>
          </a:prstGeom>
        </p:spPr>
        <p:txBody>
          <a:bodyPr wrap="none">
            <a:spAutoFit/>
          </a:bodyPr>
          <a:lstStyle/>
          <a:p>
            <a:r>
              <a:rPr lang="fr-FR" sz="2800" dirty="0">
                <a:solidFill>
                  <a:schemeClr val="bg1"/>
                </a:solidFill>
              </a:rPr>
              <a:t>I – </a:t>
            </a:r>
            <a:r>
              <a:rPr lang="fr-FR" sz="2800" b="1" dirty="0">
                <a:solidFill>
                  <a:schemeClr val="bg1"/>
                </a:solidFill>
              </a:rPr>
              <a:t>Entrepreneuriat et organisation de marché</a:t>
            </a:r>
            <a:r>
              <a:rPr lang="fr-FR" sz="2800" dirty="0">
                <a:solidFill>
                  <a:schemeClr val="bg1"/>
                </a:solidFill>
              </a:rPr>
              <a:t> </a:t>
            </a:r>
          </a:p>
        </p:txBody>
      </p:sp>
      <p:sp>
        <p:nvSpPr>
          <p:cNvPr id="3" name="Rectangle 2"/>
          <p:cNvSpPr/>
          <p:nvPr/>
        </p:nvSpPr>
        <p:spPr>
          <a:xfrm>
            <a:off x="827584" y="1124744"/>
            <a:ext cx="8247964" cy="461665"/>
          </a:xfrm>
          <a:prstGeom prst="rect">
            <a:avLst/>
          </a:prstGeom>
        </p:spPr>
        <p:txBody>
          <a:bodyPr wrap="none">
            <a:spAutoFit/>
          </a:bodyPr>
          <a:lstStyle/>
          <a:p>
            <a:r>
              <a:rPr lang="fr-FR" sz="2400" b="1" dirty="0">
                <a:solidFill>
                  <a:schemeClr val="accent6">
                    <a:lumMod val="75000"/>
                  </a:schemeClr>
                </a:solidFill>
              </a:rPr>
              <a:t>C – Le rôle du risque et de l’incertitude  dans l’entrepreneuriat. </a:t>
            </a:r>
          </a:p>
        </p:txBody>
      </p:sp>
      <p:sp>
        <p:nvSpPr>
          <p:cNvPr id="4" name="Rectangle 3"/>
          <p:cNvSpPr/>
          <p:nvPr/>
        </p:nvSpPr>
        <p:spPr>
          <a:xfrm>
            <a:off x="539552" y="1966757"/>
            <a:ext cx="8208912" cy="4247317"/>
          </a:xfrm>
          <a:prstGeom prst="rect">
            <a:avLst/>
          </a:prstGeom>
        </p:spPr>
        <p:txBody>
          <a:bodyPr wrap="square">
            <a:spAutoFit/>
          </a:bodyPr>
          <a:lstStyle/>
          <a:p>
            <a:pPr algn="just"/>
            <a:r>
              <a:rPr lang="fr-FR" dirty="0"/>
              <a:t>L’une des questions majeures du capitalisme réside dans la justification du profit. L’on sait que celui-ci n’a jamais eu bonne presse durant plusieurs siècles, notamment chez les Catholiques ou les Musulmans, et surtout s’il est très élevé. </a:t>
            </a:r>
          </a:p>
          <a:p>
            <a:pPr algn="just"/>
            <a:r>
              <a:rPr lang="fr-FR" dirty="0"/>
              <a:t>Il revient à Frank Knight que le profit réalisé par l’entrepreneur était en fait la récompense du risque supporté et de l’incertitude entretenue par son action sur le marché. </a:t>
            </a:r>
          </a:p>
          <a:p>
            <a:pPr algn="just"/>
            <a:r>
              <a:rPr lang="fr-FR" dirty="0"/>
              <a:t>Par contre pour  Karl Marx qui, dans les années 1860, le profit était le résultat d’une extorsion de la plus –value provenant de la valeur en temps de travail des biens qui aurait dû revenir aux travailleurs salariés. </a:t>
            </a:r>
          </a:p>
          <a:p>
            <a:pPr algn="just"/>
            <a:r>
              <a:rPr lang="fr-FR" dirty="0"/>
              <a:t>La thèse de Knight dépassait également la théorie libérale du marché, pour laquelle, en concurrence pure et parfaite, le profit (qu’est une  sorte de rente au-delà de la rémunération normale des capitaux et du travail de l’entrepreneur) devait tomber à zéro « à l’optimum ». Cette thèse mettait au premier plan l’esprit d’entreprise dans la dynamique du capitalisme et le rôle que Keynes appellera plus tard le «  tempérament plus ou moins sanguin de l’entrepreneur ». </a:t>
            </a:r>
          </a:p>
        </p:txBody>
      </p:sp>
      <p:sp>
        <p:nvSpPr>
          <p:cNvPr id="5" name="Espace réservé du pied de page 4"/>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1081695865"/>
      </p:ext>
    </p:extLst>
  </p:cSld>
  <p:clrMapOvr>
    <a:masterClrMapping/>
  </p:clrMapOvr>
  <p:transition spd="slow">
    <p:push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rot="16200000">
            <a:off x="-2436601" y="2450815"/>
            <a:ext cx="5486400" cy="1041969"/>
          </a:xfrm>
          <a:prstGeom prst="rect">
            <a:avLst/>
          </a:prstGeom>
          <a:noFill/>
        </p:spPr>
        <p:txBody>
          <a:bodyPr wrap="square" rtlCol="0" anchor="b" anchorCtr="0">
            <a:normAutofit/>
          </a:bodyPr>
          <a:lstStyle/>
          <a:p>
            <a:r>
              <a:rPr lang="fr-FR" sz="3200" b="1" dirty="0">
                <a:solidFill>
                  <a:prstClr val="white"/>
                </a:solidFill>
              </a:rPr>
              <a:t>1 – Entrepreneuriat et risque. </a:t>
            </a:r>
            <a:endParaRPr lang="fr-FR" sz="3200" dirty="0">
              <a:solidFill>
                <a:prstClr val="white"/>
              </a:solidFill>
            </a:endParaRPr>
          </a:p>
        </p:txBody>
      </p:sp>
      <p:sp>
        <p:nvSpPr>
          <p:cNvPr id="4" name="Rectangle 3"/>
          <p:cNvSpPr/>
          <p:nvPr/>
        </p:nvSpPr>
        <p:spPr>
          <a:xfrm>
            <a:off x="1475656" y="438919"/>
            <a:ext cx="7416824" cy="5632311"/>
          </a:xfrm>
          <a:prstGeom prst="rect">
            <a:avLst/>
          </a:prstGeom>
        </p:spPr>
        <p:txBody>
          <a:bodyPr wrap="square">
            <a:spAutoFit/>
          </a:bodyPr>
          <a:lstStyle/>
          <a:p>
            <a:pPr algn="just"/>
            <a:r>
              <a:rPr lang="fr-FR" dirty="0"/>
              <a:t>L’entrepreneur est le personnage –clé de la dynamique capitaliste dans le mesure où il assumerait les risques inhérents au fonctionnement du marché.</a:t>
            </a:r>
          </a:p>
          <a:p>
            <a:pPr algn="just"/>
            <a:r>
              <a:rPr lang="fr-FR" dirty="0"/>
              <a:t>Le risque peut être défini comme le degré de probabilité attaché à l’échec. On peut exprimer le problème du risque d’une autre façon : si l’entrepreneur avait placé son argent en lieu sûr (à la banque ou en emprunt de l’Etat), il aurait touché un revenu (les intérêts) correspondants au loyer «  normal » de l’argent. </a:t>
            </a:r>
          </a:p>
          <a:p>
            <a:pPr algn="just"/>
            <a:r>
              <a:rPr lang="fr-FR" dirty="0"/>
              <a:t>L’entrepreneur, est la personne qui prend des risques et escompte toucher un revenu supérieur à ce taux «  normal », la différence correspondant à la prime de risque. la prime s’est évalué en tenant compte de la variance des profits dans le secteur d’activité où il compte s’investir.</a:t>
            </a:r>
          </a:p>
          <a:p>
            <a:pPr algn="just"/>
            <a:r>
              <a:rPr lang="fr-FR" dirty="0"/>
              <a:t>Par ailleurs, plus le secteur est neuf, plus le revenu à attendre est aléatoire, et plus l’entrepreneur espérera toucher un revenu important, plus sa prime de risque «  psychologique » sera élevée. </a:t>
            </a:r>
          </a:p>
          <a:p>
            <a:pPr algn="just"/>
            <a:endParaRPr lang="fr-FR" dirty="0" smtClean="0"/>
          </a:p>
          <a:p>
            <a:pPr algn="just"/>
            <a:r>
              <a:rPr lang="fr-FR" dirty="0" smtClean="0"/>
              <a:t>On </a:t>
            </a:r>
            <a:r>
              <a:rPr lang="fr-FR" dirty="0"/>
              <a:t>peut distinguer plusieurs types de risques : </a:t>
            </a:r>
          </a:p>
          <a:p>
            <a:pPr lvl="0" algn="just"/>
            <a:endParaRPr lang="fr-FR" dirty="0" smtClean="0"/>
          </a:p>
          <a:p>
            <a:pPr marL="342900" lvl="0" indent="-342900" algn="just">
              <a:buFont typeface="+mj-lt"/>
              <a:buAutoNum type="arabicPeriod"/>
            </a:pPr>
            <a:r>
              <a:rPr lang="fr-FR" dirty="0" smtClean="0"/>
              <a:t>le </a:t>
            </a:r>
            <a:r>
              <a:rPr lang="fr-FR" dirty="0"/>
              <a:t>risque financier, </a:t>
            </a:r>
          </a:p>
          <a:p>
            <a:pPr marL="342900" lvl="0" indent="-342900" algn="just">
              <a:buFont typeface="+mj-lt"/>
              <a:buAutoNum type="arabicPeriod"/>
            </a:pPr>
            <a:r>
              <a:rPr lang="fr-FR" dirty="0"/>
              <a:t>le risque stratégique,</a:t>
            </a:r>
          </a:p>
          <a:p>
            <a:pPr marL="342900" lvl="0" indent="-342900" algn="just">
              <a:buFont typeface="+mj-lt"/>
              <a:buAutoNum type="arabicPeriod"/>
            </a:pPr>
            <a:r>
              <a:rPr lang="fr-FR" dirty="0" smtClean="0"/>
              <a:t>et </a:t>
            </a:r>
            <a:r>
              <a:rPr lang="fr-FR" dirty="0"/>
              <a:t>le risque opérationnel.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20909"/>
            <a:ext cx="8496944" cy="4524315"/>
          </a:xfrm>
          <a:prstGeom prst="rect">
            <a:avLst/>
          </a:prstGeom>
        </p:spPr>
        <p:txBody>
          <a:bodyPr wrap="square">
            <a:spAutoFit/>
          </a:bodyPr>
          <a:lstStyle/>
          <a:p>
            <a:pPr algn="just"/>
            <a:r>
              <a:rPr lang="fr-FR" b="1" dirty="0"/>
              <a:t>Le risque financier</a:t>
            </a:r>
            <a:r>
              <a:rPr lang="fr-FR" dirty="0"/>
              <a:t> est celui supporté sur les capitaux engagés dans l’entreprise. Ainsi, l’entrepreneur engage ses propres capitaux, et sa responsabilité s’étend peu ou prou, à ses biens personnels et familiaux. </a:t>
            </a:r>
          </a:p>
          <a:p>
            <a:pPr algn="just"/>
            <a:r>
              <a:rPr lang="fr-FR" dirty="0"/>
              <a:t>Il fait appel également à des capitaux extérieurs (amis, banques, institutions de prêts à risques soutenus ou non par l’Etat…). </a:t>
            </a:r>
          </a:p>
          <a:p>
            <a:pPr algn="just"/>
            <a:r>
              <a:rPr lang="fr-FR" dirty="0"/>
              <a:t>Le risque est alors celui du non remboursement des emprunts. </a:t>
            </a:r>
          </a:p>
          <a:p>
            <a:pPr algn="just"/>
            <a:r>
              <a:rPr lang="fr-FR" dirty="0"/>
              <a:t>Le risque financier peut s’analyser en trois sous-types : </a:t>
            </a:r>
          </a:p>
          <a:p>
            <a:pPr lvl="0" algn="just"/>
            <a:r>
              <a:rPr lang="fr-FR" dirty="0"/>
              <a:t>le risque de non rentabilité c'est-à-dire le profit ne rémunère pas suffisamment les capitaux investis</a:t>
            </a:r>
          </a:p>
          <a:p>
            <a:pPr lvl="0" algn="just"/>
            <a:r>
              <a:rPr lang="fr-FR" dirty="0"/>
              <a:t>le risque de non solvabilité c'est-à-dire les résultats ne permettent pas de rembourser les emprunts, </a:t>
            </a:r>
          </a:p>
          <a:p>
            <a:pPr lvl="0" algn="just"/>
            <a:r>
              <a:rPr lang="fr-FR" dirty="0"/>
              <a:t>le risque d’</a:t>
            </a:r>
            <a:r>
              <a:rPr lang="fr-FR" dirty="0" err="1"/>
              <a:t>illiquidité</a:t>
            </a:r>
            <a:r>
              <a:rPr lang="fr-FR" dirty="0"/>
              <a:t> c'est-à-dire la trésorerie ne permet pas de faire face aux échéances. </a:t>
            </a:r>
          </a:p>
          <a:p>
            <a:pPr algn="just"/>
            <a:r>
              <a:rPr lang="fr-FR" dirty="0"/>
              <a:t>L’entrepreneur doit alors s’efforcer de gérer au mieux l’affaire, afin d’assurer une rémunération convenable pour les actionnaires. On dit alors </a:t>
            </a:r>
            <a:r>
              <a:rPr lang="fr-FR" dirty="0" err="1"/>
              <a:t>u’il</a:t>
            </a:r>
            <a:r>
              <a:rPr lang="fr-FR" dirty="0"/>
              <a:t> y a séparation de la propriété et du pouvoir  dans les sociétés anonymes (ou à responsabilité limitée) : ainsi, l’esprit d’entreprise va se trouver disséminé entre plusieurs catégories de personnes.</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131923893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20909"/>
            <a:ext cx="8496944" cy="4204356"/>
          </a:xfrm>
          <a:prstGeom prst="rect">
            <a:avLst/>
          </a:prstGeom>
        </p:spPr>
        <p:txBody>
          <a:bodyPr wrap="square">
            <a:spAutoFit/>
          </a:bodyPr>
          <a:lstStyle/>
          <a:p>
            <a:pPr algn="just">
              <a:lnSpc>
                <a:spcPct val="150000"/>
              </a:lnSpc>
            </a:pPr>
            <a:r>
              <a:rPr lang="fr-FR" b="1" dirty="0"/>
              <a:t>Le risque stratégique</a:t>
            </a:r>
            <a:r>
              <a:rPr lang="fr-FR" dirty="0"/>
              <a:t> est lié aux choix des activités, en fonction des compétences de l’entrepreneur, des ressources dont il dispose (matérielle, humaines et financières) et du positionnement sur le marché. </a:t>
            </a:r>
          </a:p>
          <a:p>
            <a:pPr algn="just">
              <a:lnSpc>
                <a:spcPct val="150000"/>
              </a:lnSpc>
            </a:pPr>
            <a:r>
              <a:rPr lang="fr-FR" dirty="0"/>
              <a:t>Ainsi l’erreur ou l’échec de la stratégie se traduit bien souvent par  la cessation de l’activité, le dépôt du bilan, voire la faillite. </a:t>
            </a:r>
          </a:p>
          <a:p>
            <a:pPr algn="just">
              <a:lnSpc>
                <a:spcPct val="150000"/>
              </a:lnSpc>
            </a:pPr>
            <a:r>
              <a:rPr lang="fr-FR" dirty="0"/>
              <a:t>Ainsi, l’entrepreneur doit être un bon stratège, disposer de capacités à établir une vision cohérente et faisable de son affaire, à construire un plan d’action car le coût de l’échec est  constitué de toutes les dépenses qui ne pourront être récupérées («  </a:t>
            </a:r>
            <a:r>
              <a:rPr lang="fr-FR" dirty="0" err="1"/>
              <a:t>sunk</a:t>
            </a:r>
            <a:r>
              <a:rPr lang="fr-FR" dirty="0"/>
              <a:t> </a:t>
            </a:r>
            <a:r>
              <a:rPr lang="fr-FR" dirty="0" err="1"/>
              <a:t>costs</a:t>
            </a:r>
            <a:r>
              <a:rPr lang="fr-FR" dirty="0"/>
              <a:t> »et, d’un point de vue économique, du coût d’opportunité ( le revenu qui aurait été gagné dans un placement sûr).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635085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030653"/>
            <a:ext cx="8496944" cy="2542363"/>
          </a:xfrm>
          <a:prstGeom prst="rect">
            <a:avLst/>
          </a:prstGeom>
        </p:spPr>
        <p:txBody>
          <a:bodyPr wrap="square">
            <a:spAutoFit/>
          </a:bodyPr>
          <a:lstStyle/>
          <a:p>
            <a:pPr algn="just">
              <a:lnSpc>
                <a:spcPct val="150000"/>
              </a:lnSpc>
            </a:pPr>
            <a:r>
              <a:rPr lang="fr-FR" b="1" dirty="0"/>
              <a:t>Le risque opérationnel</a:t>
            </a:r>
            <a:r>
              <a:rPr lang="fr-FR" dirty="0"/>
              <a:t> est constitué de tous les dysfonctionnements possibles dans la gestion des ressources. Il relève en principe de qualités de manager, de gestionnaire professionnel. </a:t>
            </a:r>
          </a:p>
          <a:p>
            <a:pPr algn="just">
              <a:lnSpc>
                <a:spcPct val="150000"/>
              </a:lnSpc>
            </a:pPr>
            <a:r>
              <a:rPr lang="fr-FR" dirty="0"/>
              <a:t>Ainsi, l’attitude de l’entrepreneur vis-à-vis du risque ne peut être appréhendée de façon simpliste, de ce fait l’esprit d’entreprise repose sur la prise de risque, mâtinée de prudence, de lucidité et d’expertise.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635085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rot="16200000">
            <a:off x="-2596035" y="2426273"/>
            <a:ext cx="5949283" cy="1041969"/>
          </a:xfrm>
          <a:prstGeom prst="rect">
            <a:avLst/>
          </a:prstGeom>
          <a:noFill/>
        </p:spPr>
        <p:txBody>
          <a:bodyPr wrap="square" rtlCol="0" anchor="b" anchorCtr="0">
            <a:normAutofit/>
          </a:bodyPr>
          <a:lstStyle/>
          <a:p>
            <a:r>
              <a:rPr lang="fr-FR" sz="2800" b="1" dirty="0" smtClean="0">
                <a:solidFill>
                  <a:prstClr val="white"/>
                </a:solidFill>
              </a:rPr>
              <a:t>2 </a:t>
            </a:r>
            <a:r>
              <a:rPr lang="fr-FR" sz="2800" b="1" dirty="0">
                <a:solidFill>
                  <a:prstClr val="white"/>
                </a:solidFill>
              </a:rPr>
              <a:t>– Entrepreneuriat et incertitude. </a:t>
            </a:r>
            <a:endParaRPr sz="2800" dirty="0">
              <a:solidFill>
                <a:prstClr val="white"/>
              </a:solidFill>
            </a:endParaRPr>
          </a:p>
        </p:txBody>
      </p:sp>
      <p:sp>
        <p:nvSpPr>
          <p:cNvPr id="4" name="Rectangle 3"/>
          <p:cNvSpPr/>
          <p:nvPr/>
        </p:nvSpPr>
        <p:spPr>
          <a:xfrm>
            <a:off x="1475656" y="697903"/>
            <a:ext cx="7416824" cy="5035353"/>
          </a:xfrm>
          <a:prstGeom prst="rect">
            <a:avLst/>
          </a:prstGeom>
        </p:spPr>
        <p:txBody>
          <a:bodyPr wrap="square">
            <a:spAutoFit/>
          </a:bodyPr>
          <a:lstStyle/>
          <a:p>
            <a:pPr algn="just">
              <a:lnSpc>
                <a:spcPct val="150000"/>
              </a:lnSpc>
            </a:pPr>
            <a:r>
              <a:rPr lang="fr-FR" dirty="0"/>
              <a:t>Ce n’est pas un des moindres paradoxes de l’entrepreneuriat : l’entrepreneur est confronté à l’incertitude, et c’est lui qui contribue souvent à la créer ! En effet, l’incertitude peut être définie comme l’ensemble des évènements potentiels susceptibles de survenir, non probabilisables. Comme l’a expliqué Schumpeter, l’entrepreneur va innover sur le marché, le déstabiliser ainsi, et créer de l’incertitude. C’est de celle-ci qu’il doit faire son miel, c'est-à-dire générer du profit. Tant que les conditions du marché restent stationnaires, le profit doit «  normalement » (en particulier, qu’il n’y a pas de barrières à l’entrée) devenir nul, comme on l’a dit. Dès qu’une innovation apparaît, on voit poindre de l’incertitude et donc des occasions de profit. Nous en avons  de multiples exemples dans notre vie quotidienne avec de nouveaux produits, de nouveaux services. </a:t>
            </a:r>
          </a:p>
        </p:txBody>
      </p:sp>
      <p:sp>
        <p:nvSpPr>
          <p:cNvPr id="3" name="Espace réservé du pied de page 2"/>
          <p:cNvSpPr>
            <a:spLocks noGrp="1"/>
          </p:cNvSpPr>
          <p:nvPr>
            <p:ph type="ftr" sz="quarter" idx="11"/>
          </p:nvPr>
        </p:nvSpPr>
        <p:spPr/>
        <p:txBody>
          <a:bodyPr/>
          <a:lstStyle/>
          <a:p>
            <a:r>
              <a:rPr lang="fr-FR" smtClean="0">
                <a:solidFill>
                  <a:srgbClr val="262626">
                    <a:tint val="75000"/>
                  </a:srgbClr>
                </a:solidFill>
              </a:rPr>
              <a:t>www.tifawt.com</a:t>
            </a:r>
            <a:endParaRPr lang="fr-FR">
              <a:solidFill>
                <a:srgbClr val="262626">
                  <a:tint val="75000"/>
                </a:srgbClr>
              </a:solidFill>
            </a:endParaRPr>
          </a:p>
        </p:txBody>
      </p:sp>
    </p:spTree>
    <p:extLst>
      <p:ext uri="{BB962C8B-B14F-4D97-AF65-F5344CB8AC3E}">
        <p14:creationId xmlns:p14="http://schemas.microsoft.com/office/powerpoint/2010/main" val="71938647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5895"/>
            <a:ext cx="8064896" cy="5035353"/>
          </a:xfrm>
          <a:prstGeom prst="rect">
            <a:avLst/>
          </a:prstGeom>
        </p:spPr>
        <p:txBody>
          <a:bodyPr wrap="square">
            <a:spAutoFit/>
          </a:bodyPr>
          <a:lstStyle/>
          <a:p>
            <a:pPr algn="just">
              <a:lnSpc>
                <a:spcPct val="150000"/>
              </a:lnSpc>
            </a:pPr>
            <a:r>
              <a:rPr lang="fr-FR" dirty="0"/>
              <a:t>Il faut encore ici distinguer plusieurs types d’incertitude : </a:t>
            </a:r>
          </a:p>
          <a:p>
            <a:pPr algn="just">
              <a:lnSpc>
                <a:spcPct val="150000"/>
              </a:lnSpc>
            </a:pPr>
            <a:r>
              <a:rPr lang="fr-FR" dirty="0"/>
              <a:t>- le niveau de plus élevé est celui d’une rupture forte, d’une «  discontinuité stratégique ». </a:t>
            </a:r>
          </a:p>
          <a:p>
            <a:pPr algn="just">
              <a:lnSpc>
                <a:spcPct val="150000"/>
              </a:lnSpc>
            </a:pPr>
            <a:r>
              <a:rPr lang="fr-FR" dirty="0"/>
              <a:t>La discontinuité est une aubaine pour l’entrepreneuriat. On va trouver des entrepreneurs innovateurs en première ligne, qui seront relayés par des «  suiveurs », puis par des créateurs d’entreprise se contenant d’imiter. Il va de soi que les premiers risquent de gagner davantage de profit, sans qu’il y ait de certitude (car les coûts du développement et du lancement peuvent être élevés). </a:t>
            </a:r>
          </a:p>
          <a:p>
            <a:pPr algn="just">
              <a:lnSpc>
                <a:spcPct val="150000"/>
              </a:lnSpc>
            </a:pPr>
            <a:r>
              <a:rPr lang="fr-FR" dirty="0"/>
              <a:t>- Le niveau intermédiaire est celui d’une turbulence forte. Le secteur d’activité connaît des variations brutales, imprévisibles, de plus ou moins grande ampleur. Le taux de création et de mortalité d’entreprises est alors élevé, ce qui est l’indice d’une activité entrepreneuriale forte. </a:t>
            </a:r>
          </a:p>
        </p:txBody>
      </p:sp>
      <p:sp>
        <p:nvSpPr>
          <p:cNvPr id="3" name="Espace réservé du pied de page 2"/>
          <p:cNvSpPr>
            <a:spLocks noGrp="1"/>
          </p:cNvSpPr>
          <p:nvPr>
            <p:ph type="ftr" sz="quarter" idx="11"/>
          </p:nvPr>
        </p:nvSpPr>
        <p:spPr/>
        <p:txBody>
          <a:bodyPr/>
          <a:lstStyle/>
          <a:p>
            <a:r>
              <a:rPr lang="fr-FR" smtClean="0">
                <a:solidFill>
                  <a:srgbClr val="262626">
                    <a:tint val="75000"/>
                  </a:srgbClr>
                </a:solidFill>
              </a:rPr>
              <a:t>www.tifawt.com</a:t>
            </a:r>
            <a:endParaRPr lang="fr-FR">
              <a:solidFill>
                <a:srgbClr val="262626">
                  <a:tint val="75000"/>
                </a:srgbClr>
              </a:solidFill>
            </a:endParaRPr>
          </a:p>
        </p:txBody>
      </p:sp>
    </p:spTree>
    <p:extLst>
      <p:ext uri="{BB962C8B-B14F-4D97-AF65-F5344CB8AC3E}">
        <p14:creationId xmlns:p14="http://schemas.microsoft.com/office/powerpoint/2010/main" val="2038510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024844"/>
            <a:ext cx="8208912" cy="4204356"/>
          </a:xfrm>
          <a:prstGeom prst="rect">
            <a:avLst/>
          </a:prstGeom>
        </p:spPr>
        <p:txBody>
          <a:bodyPr wrap="square">
            <a:spAutoFit/>
          </a:bodyPr>
          <a:lstStyle/>
          <a:p>
            <a:pPr algn="just">
              <a:lnSpc>
                <a:spcPct val="150000"/>
              </a:lnSpc>
            </a:pPr>
            <a:r>
              <a:rPr lang="fr-FR" dirty="0"/>
              <a:t>- Le troisième niveau est celui d’une turbulence contrôlée, administrée. Les entreprises présentes sur le marché s’efforcent de réduire les changements, afin d’en diminuer les coûts ( «  coûts de changement ou d’ajustement »). Les innovations, portant sur les technologies ou sur les besoins des clients sont contrôlées dans leur mise en œuvre. On peut s’attendre à ce que le profit moyen du secteur d’activité soit alors médiocre. Toutefois, il peut y avoir entente entre les entreprises pour ne pas réduire les prix et pour empêcher l’entrée de concurrents innovateurs.</a:t>
            </a:r>
          </a:p>
          <a:p>
            <a:pPr algn="just">
              <a:lnSpc>
                <a:spcPct val="150000"/>
              </a:lnSpc>
            </a:pPr>
            <a:r>
              <a:rPr lang="fr-FR" dirty="0"/>
              <a:t>Ainsi,  l’esprit d’entreprise se nourrit de cette incertitude, qui crée des opportunités de profits. Mais, en même temps, l’entrepreneur souhaite maîtriser cette incertitude, l’aménager à son propre intérêt.  </a:t>
            </a:r>
          </a:p>
        </p:txBody>
      </p:sp>
      <p:sp>
        <p:nvSpPr>
          <p:cNvPr id="3" name="Espace réservé du pied de page 2"/>
          <p:cNvSpPr>
            <a:spLocks noGrp="1"/>
          </p:cNvSpPr>
          <p:nvPr>
            <p:ph type="ftr" sz="quarter" idx="11"/>
          </p:nvPr>
        </p:nvSpPr>
        <p:spPr/>
        <p:txBody>
          <a:bodyPr/>
          <a:lstStyle/>
          <a:p>
            <a:r>
              <a:rPr lang="fr-FR" smtClean="0">
                <a:solidFill>
                  <a:srgbClr val="262626">
                    <a:tint val="75000"/>
                  </a:srgbClr>
                </a:solidFill>
              </a:rPr>
              <a:t>www.tifawt.com</a:t>
            </a:r>
            <a:endParaRPr lang="fr-FR">
              <a:solidFill>
                <a:srgbClr val="262626">
                  <a:tint val="75000"/>
                </a:srgbClr>
              </a:solidFill>
            </a:endParaRPr>
          </a:p>
        </p:txBody>
      </p:sp>
    </p:spTree>
    <p:extLst>
      <p:ext uri="{BB962C8B-B14F-4D97-AF65-F5344CB8AC3E}">
        <p14:creationId xmlns:p14="http://schemas.microsoft.com/office/powerpoint/2010/main" val="2788385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Introduction</a:t>
            </a:r>
            <a:endParaRPr lang="fr-FR" b="1" dirty="0"/>
          </a:p>
        </p:txBody>
      </p:sp>
      <p:sp>
        <p:nvSpPr>
          <p:cNvPr id="4" name="Rectangle 3"/>
          <p:cNvSpPr/>
          <p:nvPr/>
        </p:nvSpPr>
        <p:spPr>
          <a:xfrm>
            <a:off x="1187624" y="1628800"/>
            <a:ext cx="6984776" cy="954107"/>
          </a:xfrm>
          <a:prstGeom prst="rect">
            <a:avLst/>
          </a:prstGeom>
        </p:spPr>
        <p:txBody>
          <a:bodyPr wrap="square">
            <a:spAutoFit/>
          </a:bodyPr>
          <a:lstStyle/>
          <a:p>
            <a:pPr algn="ctr"/>
            <a:r>
              <a:rPr lang="fr-FR" sz="2800" dirty="0"/>
              <a:t>«  Il n’est d’économique que d’hommes et d’idées »</a:t>
            </a:r>
          </a:p>
        </p:txBody>
      </p:sp>
      <p:sp>
        <p:nvSpPr>
          <p:cNvPr id="5" name="Rectangle 4"/>
          <p:cNvSpPr/>
          <p:nvPr/>
        </p:nvSpPr>
        <p:spPr>
          <a:xfrm>
            <a:off x="395536" y="2564904"/>
            <a:ext cx="8352928" cy="2862322"/>
          </a:xfrm>
          <a:prstGeom prst="rect">
            <a:avLst/>
          </a:prstGeom>
        </p:spPr>
        <p:txBody>
          <a:bodyPr wrap="square">
            <a:spAutoFit/>
          </a:bodyPr>
          <a:lstStyle/>
          <a:p>
            <a:pPr algn="just"/>
            <a:r>
              <a:rPr lang="fr-FR" dirty="0"/>
              <a:t>Sommes-nous en train de passer d’un capitalisme managérial à un capitalisme entrepreneurial ? Au cours des vingt dernières années, nous avons assisté au triomphe, certes, du capitalisme et de l’économie de marché ; mais dans le même temps, force a été de constater l’impuissance croissante des grandes entreprises hiérarchisées dont la dite puissance reposait davantage sur la hiérarchie (le «  management ») que sur l’esprit d’entreprise.</a:t>
            </a:r>
          </a:p>
          <a:p>
            <a:pPr algn="just"/>
            <a:r>
              <a:rPr lang="fr-FR" dirty="0" smtClean="0"/>
              <a:t>Parallèlement</a:t>
            </a:r>
            <a:r>
              <a:rPr lang="fr-FR" dirty="0"/>
              <a:t>, dès le début des années 80, dans le Saint des Saints du capitalisme – à Harvard – la montée en compétitivité des petites entreprises, au travers de la création d’affaires dans tous les secteurs d’activité, contribuant ainsi à régénérer le tissu économique américain, gravement endommagé par la crise industrielle.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248735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977" y="952836"/>
            <a:ext cx="8424936" cy="4204356"/>
          </a:xfrm>
          <a:prstGeom prst="rect">
            <a:avLst/>
          </a:prstGeom>
        </p:spPr>
        <p:txBody>
          <a:bodyPr wrap="square">
            <a:spAutoFit/>
          </a:bodyPr>
          <a:lstStyle/>
          <a:p>
            <a:pPr algn="just">
              <a:lnSpc>
                <a:spcPct val="150000"/>
              </a:lnSpc>
            </a:pPr>
            <a:r>
              <a:rPr lang="fr-FR" dirty="0"/>
              <a:t>Depuis les années 70, la création et le développement des petites entreprises « entreprenantes » s’est généralisée. Avec l’avènement du capitalisme mondial, touchant aussi bien les anciens pays socialistes à économie planifiée que les pays en recherche de développement,</a:t>
            </a:r>
          </a:p>
          <a:p>
            <a:pPr algn="just">
              <a:lnSpc>
                <a:spcPct val="150000"/>
              </a:lnSpc>
            </a:pPr>
            <a:r>
              <a:rPr lang="fr-FR" dirty="0"/>
              <a:t>Dans les pays de vieilles économies de marché, les PME sont sommées littéralement de créer des emplois, quand les grandes firmes «  managériales », c'est-à-dire supposées être administrées «  scientifiquement », ne cessent d’en perdre. D’ailleurs , elles-mêmes se «  reconfigurent », pour utiliser la jargon à la mode , et prétendent se gérer comme le feraient les petites entreprises «  entrepreneuriales ». </a:t>
            </a:r>
          </a:p>
          <a:p>
            <a:pPr algn="just">
              <a:lnSpc>
                <a:spcPct val="150000"/>
              </a:lnSpc>
            </a:pPr>
            <a:r>
              <a:rPr lang="fr-FR" b="1" dirty="0"/>
              <a:t>Vive, donc, l’entrepreneuriat</a:t>
            </a:r>
            <a:r>
              <a:rPr lang="fr-FR" dirty="0"/>
              <a:t> !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639991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424936" cy="5035353"/>
          </a:xfrm>
          <a:prstGeom prst="rect">
            <a:avLst/>
          </a:prstGeom>
        </p:spPr>
        <p:txBody>
          <a:bodyPr wrap="square">
            <a:spAutoFit/>
          </a:bodyPr>
          <a:lstStyle/>
          <a:p>
            <a:pPr algn="just">
              <a:lnSpc>
                <a:spcPct val="150000"/>
              </a:lnSpc>
            </a:pPr>
            <a:r>
              <a:rPr lang="fr-FR" dirty="0"/>
              <a:t>Tout d’abord, il y a bien un fait nouveau de société ( surtout en France), puisque le mot n’est même pas répertorié dans les dictionnaires usuels. Et au fait, faut-il dire , à côté du franglais «  </a:t>
            </a:r>
            <a:r>
              <a:rPr lang="fr-FR" dirty="0" err="1"/>
              <a:t>entrepreneurship</a:t>
            </a:r>
            <a:r>
              <a:rPr lang="fr-FR" dirty="0"/>
              <a:t> », «  entreprenariat » ou «  entrepreneuriat » ? La logique plaide pour ce dernier terme, voire » l’</a:t>
            </a:r>
            <a:r>
              <a:rPr lang="fr-FR" dirty="0" err="1"/>
              <a:t>entreprenorat</a:t>
            </a:r>
            <a:r>
              <a:rPr lang="fr-FR" dirty="0"/>
              <a:t> ( docteur = doctorat, alors que, par exemple, partenariat vient de partenaire). Mais ces néologismes ne sont guère euphoniques… et les </a:t>
            </a:r>
            <a:r>
              <a:rPr lang="fr-FR" dirty="0" err="1"/>
              <a:t>Quévécois</a:t>
            </a:r>
            <a:r>
              <a:rPr lang="fr-FR" dirty="0"/>
              <a:t>  ( et leur Conseil de la langue française) ont choisi l’expression «  d’entrepreneuriat » : alors , va pour l’entrepreneuriat ! </a:t>
            </a:r>
          </a:p>
          <a:p>
            <a:pPr algn="just">
              <a:lnSpc>
                <a:spcPct val="150000"/>
              </a:lnSpc>
            </a:pPr>
            <a:r>
              <a:rPr lang="fr-FR" dirty="0"/>
              <a:t>Quels sont les concepts, les problèmes, les fonctions économiques et sociales qui sont abordés au niveau de  l’entrepreneuriat ? </a:t>
            </a:r>
          </a:p>
          <a:p>
            <a:pPr algn="just">
              <a:lnSpc>
                <a:spcPct val="150000"/>
              </a:lnSpc>
            </a:pPr>
            <a:r>
              <a:rPr lang="fr-FR" dirty="0"/>
              <a:t>On peut poser à ce niveau trois types de questions, voire trois champs de recherche principalement : l’esprit d’entreprise, la création d’entreprise, et enfin, l’entrepreneur lui-même.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1496955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914" y="548680"/>
            <a:ext cx="3812967" cy="523220"/>
          </a:xfrm>
          <a:prstGeom prst="rect">
            <a:avLst/>
          </a:prstGeom>
        </p:spPr>
        <p:txBody>
          <a:bodyPr wrap="none">
            <a:spAutoFit/>
          </a:bodyPr>
          <a:lstStyle/>
          <a:p>
            <a:r>
              <a:rPr lang="fr-FR" sz="2800" dirty="0">
                <a:solidFill>
                  <a:srgbClr val="00B050"/>
                </a:solidFill>
              </a:rPr>
              <a:t>1 –</a:t>
            </a:r>
            <a:r>
              <a:rPr lang="fr-FR" sz="2800" b="1" dirty="0">
                <a:solidFill>
                  <a:srgbClr val="00B050"/>
                </a:solidFill>
              </a:rPr>
              <a:t> L’esprit d’entreprise</a:t>
            </a:r>
            <a:r>
              <a:rPr lang="fr-FR" sz="2800" dirty="0">
                <a:solidFill>
                  <a:srgbClr val="00B050"/>
                </a:solidFill>
              </a:rPr>
              <a:t>. </a:t>
            </a:r>
          </a:p>
        </p:txBody>
      </p:sp>
      <p:sp>
        <p:nvSpPr>
          <p:cNvPr id="3" name="Rectangle 2"/>
          <p:cNvSpPr/>
          <p:nvPr/>
        </p:nvSpPr>
        <p:spPr>
          <a:xfrm>
            <a:off x="827584" y="1257418"/>
            <a:ext cx="7632848" cy="4619854"/>
          </a:xfrm>
          <a:prstGeom prst="rect">
            <a:avLst/>
          </a:prstGeom>
        </p:spPr>
        <p:txBody>
          <a:bodyPr wrap="square">
            <a:spAutoFit/>
          </a:bodyPr>
          <a:lstStyle/>
          <a:p>
            <a:pPr algn="just">
              <a:lnSpc>
                <a:spcPct val="150000"/>
              </a:lnSpc>
            </a:pPr>
            <a:r>
              <a:rPr lang="fr-FR" dirty="0"/>
              <a:t>L’esprit d’entreprise peut être défini comme l’aptitude d’un individu, d’un groupe social, d’une communauté à : prendre des risques pour engager des capitaux afin d’investir, voire s’investir  dans une sorte «  d’aventure » ( une «  entreprise » ).</a:t>
            </a:r>
          </a:p>
          <a:p>
            <a:pPr algn="just">
              <a:lnSpc>
                <a:spcPct val="150000"/>
              </a:lnSpc>
            </a:pPr>
            <a:r>
              <a:rPr lang="fr-FR" dirty="0"/>
              <a:t>Il s’agit d’apporter quelque chose de neuf, de créatif, à travers l’innovation et ceci en employant et en combinant de la façon la plus performante possible des ressources diverses de l’entreprise.</a:t>
            </a:r>
          </a:p>
          <a:p>
            <a:pPr algn="just">
              <a:lnSpc>
                <a:spcPct val="150000"/>
              </a:lnSpc>
            </a:pPr>
            <a:r>
              <a:rPr lang="fr-FR" dirty="0"/>
              <a:t>En effet, un ou quelques individus investissent des capitaux dans une affaire, et acceptent un certain risque, lié , souvent, au caractère innovant de l’entreprise, en proposant des produits sur le marché , afin d’en retirer un profit, qui rémunérera les capitaux investis. </a:t>
            </a:r>
          </a:p>
        </p:txBody>
      </p:sp>
      <p:sp>
        <p:nvSpPr>
          <p:cNvPr id="4" name="Espace réservé du pied de page 3"/>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573692885"/>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997839"/>
            <a:ext cx="7992888" cy="2585323"/>
          </a:xfrm>
          <a:prstGeom prst="rect">
            <a:avLst/>
          </a:prstGeom>
        </p:spPr>
        <p:txBody>
          <a:bodyPr wrap="square">
            <a:spAutoFit/>
          </a:bodyPr>
          <a:lstStyle/>
          <a:p>
            <a:pPr algn="just">
              <a:lnSpc>
                <a:spcPct val="150000"/>
              </a:lnSpc>
            </a:pPr>
            <a:r>
              <a:rPr lang="fr-FR" dirty="0"/>
              <a:t>Mais cet esprit d’entreprise peut se retrouver dans bien des organisations : un chef de clinique, un directeur d’équipe de recherche, un responsable d’association, etc., </a:t>
            </a:r>
          </a:p>
          <a:p>
            <a:pPr algn="just">
              <a:lnSpc>
                <a:spcPct val="150000"/>
              </a:lnSpc>
            </a:pPr>
            <a:r>
              <a:rPr lang="fr-FR" dirty="0"/>
              <a:t>Sachant que la proportion de risque personnel, d’innovation et d’organisation est très variable selon les cas. De même, on peut observer l’esprit d’entreprise dans tous les pays et systèmes économiques, quelque soit la région ou la période de l’histoire.</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57369288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44090"/>
            <a:ext cx="4318939" cy="523220"/>
          </a:xfrm>
          <a:prstGeom prst="rect">
            <a:avLst/>
          </a:prstGeom>
        </p:spPr>
        <p:txBody>
          <a:bodyPr wrap="none">
            <a:spAutoFit/>
          </a:bodyPr>
          <a:lstStyle/>
          <a:p>
            <a:r>
              <a:rPr lang="fr-FR" sz="2800" dirty="0">
                <a:solidFill>
                  <a:srgbClr val="00B050"/>
                </a:solidFill>
              </a:rPr>
              <a:t>2 – La création d’entreprise. </a:t>
            </a:r>
          </a:p>
        </p:txBody>
      </p:sp>
      <p:sp>
        <p:nvSpPr>
          <p:cNvPr id="4" name="Rectangle 3"/>
          <p:cNvSpPr/>
          <p:nvPr/>
        </p:nvSpPr>
        <p:spPr>
          <a:xfrm>
            <a:off x="467544" y="1546914"/>
            <a:ext cx="8424936" cy="3970318"/>
          </a:xfrm>
          <a:prstGeom prst="rect">
            <a:avLst/>
          </a:prstGeom>
        </p:spPr>
        <p:txBody>
          <a:bodyPr wrap="square">
            <a:spAutoFit/>
          </a:bodyPr>
          <a:lstStyle/>
          <a:p>
            <a:pPr algn="just"/>
            <a:r>
              <a:rPr lang="fr-FR" dirty="0"/>
              <a:t>La conséquence logique de l’esprit d’entreprise suscite la création d’entreprise. </a:t>
            </a:r>
          </a:p>
          <a:p>
            <a:pPr algn="just"/>
            <a:r>
              <a:rPr lang="fr-FR" dirty="0"/>
              <a:t>Entre 1925 et 1975, le développement du capitalisme s’est largement appuyé sur le mythe de la grande entreprise hiérarchisée, qui bénéficiait des avantages liés à la grande dimension (les «  économies d’échelle »), et à la diversification des activités (les «  économies d’envergure »).</a:t>
            </a:r>
          </a:p>
          <a:p>
            <a:pPr algn="just"/>
            <a:r>
              <a:rPr lang="fr-FR" dirty="0"/>
              <a:t>La crise des années 1975 a conduit à renverser petit à petit la proposition, pour remettre au premier plan l’importance de la création d’entreprises. </a:t>
            </a:r>
          </a:p>
          <a:p>
            <a:pPr algn="just"/>
            <a:r>
              <a:rPr lang="fr-FR" dirty="0"/>
              <a:t>Cette position correspondait à la nécessité de trouver de nouveaux emplois et répondre aux besoins de marché de travail, essentiellement dans les services, pour remplacer les emplois disparus (dans l’agriculture et dans l’industrie). Mais aussi pour répondre à des technologies nouvelles et des besoins nouveaux. </a:t>
            </a:r>
          </a:p>
          <a:p>
            <a:pPr algn="just"/>
            <a:r>
              <a:rPr lang="fr-FR" dirty="0"/>
              <a:t>D’où l’apparition  des politiques industrielles, pratiquement dans tous les pays du monde, axées sur la promotion d’entreprises nouvelles ou de petites tailles, à l’aide d’incitation financière et fiscales et de soutiens matériels et technologiques. </a:t>
            </a:r>
          </a:p>
        </p:txBody>
      </p:sp>
      <p:sp>
        <p:nvSpPr>
          <p:cNvPr id="3" name="Espace réservé du pied de page 2"/>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57369288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92696"/>
            <a:ext cx="2961195" cy="523220"/>
          </a:xfrm>
          <a:prstGeom prst="rect">
            <a:avLst/>
          </a:prstGeom>
        </p:spPr>
        <p:txBody>
          <a:bodyPr wrap="none">
            <a:spAutoFit/>
          </a:bodyPr>
          <a:lstStyle/>
          <a:p>
            <a:r>
              <a:rPr lang="fr-FR" sz="2800" dirty="0">
                <a:solidFill>
                  <a:srgbClr val="00B050"/>
                </a:solidFill>
              </a:rPr>
              <a:t>3 – L’entrepreneur. </a:t>
            </a:r>
          </a:p>
        </p:txBody>
      </p:sp>
      <p:sp>
        <p:nvSpPr>
          <p:cNvPr id="3" name="Rectangle 2"/>
          <p:cNvSpPr/>
          <p:nvPr/>
        </p:nvSpPr>
        <p:spPr>
          <a:xfrm>
            <a:off x="899592" y="1268760"/>
            <a:ext cx="7704856" cy="4619854"/>
          </a:xfrm>
          <a:prstGeom prst="rect">
            <a:avLst/>
          </a:prstGeom>
        </p:spPr>
        <p:txBody>
          <a:bodyPr wrap="square">
            <a:spAutoFit/>
          </a:bodyPr>
          <a:lstStyle/>
          <a:p>
            <a:pPr algn="just">
              <a:lnSpc>
                <a:spcPct val="150000"/>
              </a:lnSpc>
            </a:pPr>
            <a:r>
              <a:rPr lang="fr-FR" dirty="0"/>
              <a:t>L’entrepreneur est le personnage le plus curieux de l’analyse économique et de gestion. </a:t>
            </a:r>
          </a:p>
          <a:p>
            <a:pPr algn="just">
              <a:lnSpc>
                <a:spcPct val="150000"/>
              </a:lnSpc>
            </a:pPr>
            <a:r>
              <a:rPr lang="fr-FR" dirty="0"/>
              <a:t>Considéré comme central par ces disciplines, il a été peu étudié, au point qu’un économiste a pu dire que «  le personnage principal de la pièce – du drame … - n’y apparaît jamais ». </a:t>
            </a:r>
          </a:p>
          <a:p>
            <a:pPr algn="just">
              <a:lnSpc>
                <a:spcPct val="150000"/>
              </a:lnSpc>
            </a:pPr>
            <a:r>
              <a:rPr lang="fr-FR" dirty="0"/>
              <a:t>L’entrepreneur, a trois caractéristiques : </a:t>
            </a:r>
          </a:p>
          <a:p>
            <a:pPr marL="285750" lvl="0" indent="-285750" algn="just">
              <a:lnSpc>
                <a:spcPct val="150000"/>
              </a:lnSpc>
              <a:buFont typeface="Arial" pitchFamily="34" charset="0"/>
              <a:buChar char="•"/>
            </a:pPr>
            <a:r>
              <a:rPr lang="fr-FR" dirty="0"/>
              <a:t>il apporte des capitaux, </a:t>
            </a:r>
          </a:p>
          <a:p>
            <a:pPr marL="285750" lvl="0" indent="-285750" algn="just">
              <a:lnSpc>
                <a:spcPct val="150000"/>
              </a:lnSpc>
              <a:buFont typeface="Arial" pitchFamily="34" charset="0"/>
              <a:buChar char="•"/>
            </a:pPr>
            <a:r>
              <a:rPr lang="fr-FR" dirty="0"/>
              <a:t>il organisé une entreprise, </a:t>
            </a:r>
          </a:p>
          <a:p>
            <a:pPr marL="285750" lvl="0" indent="-285750" algn="just">
              <a:lnSpc>
                <a:spcPct val="150000"/>
              </a:lnSpc>
              <a:buFont typeface="Arial" pitchFamily="34" charset="0"/>
              <a:buChar char="•"/>
            </a:pPr>
            <a:r>
              <a:rPr lang="fr-FR" dirty="0"/>
              <a:t>il innove. </a:t>
            </a:r>
          </a:p>
          <a:p>
            <a:pPr algn="just">
              <a:lnSpc>
                <a:spcPct val="150000"/>
              </a:lnSpc>
            </a:pPr>
            <a:r>
              <a:rPr lang="fr-FR" dirty="0"/>
              <a:t>          Ce sont trois compétences distinctes, et il est rare qu’on les retrouve dans une seule personne : il y aura des capitalistes, des manageurs, des créateurs. </a:t>
            </a:r>
          </a:p>
        </p:txBody>
      </p:sp>
      <p:sp>
        <p:nvSpPr>
          <p:cNvPr id="4" name="Espace réservé du pied de page 3"/>
          <p:cNvSpPr>
            <a:spLocks noGrp="1"/>
          </p:cNvSpPr>
          <p:nvPr>
            <p:ph type="ftr" sz="quarter" idx="11"/>
          </p:nvPr>
        </p:nvSpPr>
        <p:spPr/>
        <p:txBody>
          <a:bodyPr/>
          <a:lstStyle/>
          <a:p>
            <a:r>
              <a:rPr kumimoji="0" lang="fr-FR" smtClean="0"/>
              <a:t>www.tifawt.com</a:t>
            </a:r>
            <a:endParaRPr kumimoji="0" lang="fr-FR"/>
          </a:p>
        </p:txBody>
      </p:sp>
    </p:spTree>
    <p:extLst>
      <p:ext uri="{BB962C8B-B14F-4D97-AF65-F5344CB8AC3E}">
        <p14:creationId xmlns:p14="http://schemas.microsoft.com/office/powerpoint/2010/main" val="573692885"/>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IntroducingPowerPoint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IntroducingPowerPoint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IntroducingPowerPoint2010</Template>
  <TotalTime>0</TotalTime>
  <Words>1513</Words>
  <Application>Microsoft Office PowerPoint</Application>
  <PresentationFormat>Affichage à l'écran (4:3)</PresentationFormat>
  <Paragraphs>171</Paragraphs>
  <Slides>28</Slides>
  <Notes>7</Notes>
  <HiddenSlides>0</HiddenSlides>
  <MMClips>0</MMClips>
  <ScaleCrop>false</ScaleCrop>
  <HeadingPairs>
    <vt:vector size="4" baseType="variant">
      <vt:variant>
        <vt:lpstr>Thème</vt:lpstr>
      </vt:variant>
      <vt:variant>
        <vt:i4>2</vt:i4>
      </vt:variant>
      <vt:variant>
        <vt:lpstr>Titres des diapositives</vt:lpstr>
      </vt:variant>
      <vt:variant>
        <vt:i4>28</vt:i4>
      </vt:variant>
    </vt:vector>
  </HeadingPairs>
  <TitlesOfParts>
    <vt:vector size="30" baseType="lpstr">
      <vt:lpstr>IntroducingPowerPoint2010</vt:lpstr>
      <vt:lpstr>2_IntroducingPowerPoint2010</vt:lpstr>
      <vt:lpstr>Matière : Entrepreneuriat</vt:lpstr>
      <vt:lpstr>Présentation PowerPoint</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Chapitre 1 Esprit d’entreprise et capitaliste </vt:lpstr>
      <vt:lpstr>Chapitre 1 : Esprit d’entreprise et capitaliste .</vt:lpstr>
      <vt:lpstr>Chapitre 1 : Esprit d’entreprise et capitaliste .</vt:lpstr>
      <vt:lpstr>Chapitre 1 : Esprit d’entreprise et capitaliste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1 organisation semestre 1 fsjes-fès</dc:title>
  <dc:creator/>
  <cp:keywords>eco</cp:keywords>
  <dc:description>préparer par TIACH Mountasser</dc:description>
  <cp:lastModifiedBy/>
  <cp:revision>1</cp:revision>
  <dcterms:created xsi:type="dcterms:W3CDTF">2014-06-25T20:20:05Z</dcterms:created>
  <dcterms:modified xsi:type="dcterms:W3CDTF">2019-09-09T21:01:30Z</dcterms:modified>
  <cp:category>eco</cp:category>
  <cp:contentStatus/>
</cp:coreProperties>
</file>