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6.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32" r:id="rId2"/>
    <p:sldMasterId id="2147483744" r:id="rId3"/>
  </p:sldMasterIdLst>
  <p:notesMasterIdLst>
    <p:notesMasterId r:id="rId43"/>
  </p:notesMasterIdLst>
  <p:handoutMasterIdLst>
    <p:handoutMasterId r:id="rId44"/>
  </p:handoutMasterIdLst>
  <p:sldIdLst>
    <p:sldId id="305" r:id="rId4"/>
    <p:sldId id="308" r:id="rId5"/>
    <p:sldId id="263" r:id="rId6"/>
    <p:sldId id="332" r:id="rId7"/>
    <p:sldId id="297" r:id="rId8"/>
    <p:sldId id="278" r:id="rId9"/>
    <p:sldId id="346" r:id="rId10"/>
    <p:sldId id="283" r:id="rId11"/>
    <p:sldId id="345" r:id="rId12"/>
    <p:sldId id="334" r:id="rId13"/>
    <p:sldId id="335" r:id="rId14"/>
    <p:sldId id="336" r:id="rId15"/>
    <p:sldId id="337" r:id="rId16"/>
    <p:sldId id="338" r:id="rId17"/>
    <p:sldId id="339" r:id="rId18"/>
    <p:sldId id="340" r:id="rId19"/>
    <p:sldId id="311" r:id="rId20"/>
    <p:sldId id="329" r:id="rId21"/>
    <p:sldId id="330" r:id="rId22"/>
    <p:sldId id="331" r:id="rId23"/>
    <p:sldId id="260" r:id="rId24"/>
    <p:sldId id="298" r:id="rId25"/>
    <p:sldId id="313" r:id="rId26"/>
    <p:sldId id="312" r:id="rId27"/>
    <p:sldId id="315" r:id="rId28"/>
    <p:sldId id="296" r:id="rId29"/>
    <p:sldId id="310" r:id="rId30"/>
    <p:sldId id="316" r:id="rId31"/>
    <p:sldId id="321" r:id="rId32"/>
    <p:sldId id="322" r:id="rId33"/>
    <p:sldId id="323" r:id="rId34"/>
    <p:sldId id="324" r:id="rId35"/>
    <p:sldId id="325" r:id="rId36"/>
    <p:sldId id="326" r:id="rId37"/>
    <p:sldId id="271" r:id="rId38"/>
    <p:sldId id="317" r:id="rId39"/>
    <p:sldId id="318" r:id="rId40"/>
    <p:sldId id="327" r:id="rId41"/>
    <p:sldId id="275"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89614"/>
    <a:srgbClr val="0000FF"/>
    <a:srgbClr val="F7A209"/>
    <a:srgbClr val="9C6479"/>
    <a:srgbClr val="D6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0323" autoAdjust="0"/>
  </p:normalViewPr>
  <p:slideViewPr>
    <p:cSldViewPr>
      <p:cViewPr>
        <p:scale>
          <a:sx n="80" d="100"/>
          <a:sy n="80" d="100"/>
        </p:scale>
        <p:origin x="-864" y="-348"/>
      </p:cViewPr>
      <p:guideLst>
        <p:guide orient="horz" pos="1620"/>
        <p:guide pos="2880"/>
      </p:guideLst>
    </p:cSldViewPr>
  </p:slideViewPr>
  <p:outlineViewPr>
    <p:cViewPr>
      <p:scale>
        <a:sx n="33" d="100"/>
        <a:sy n="33" d="100"/>
      </p:scale>
      <p:origin x="0" y="13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E3C67-FF4C-429C-9C7E-7D5AF55A50AF}" type="doc">
      <dgm:prSet loTypeId="urn:microsoft.com/office/officeart/2005/8/layout/arrow2" loCatId="process" qsTypeId="urn:microsoft.com/office/officeart/2005/8/quickstyle/3d1" qsCatId="3D" csTypeId="urn:microsoft.com/office/officeart/2005/8/colors/colorful1#1" csCatId="colorful" phldr="1"/>
      <dgm:spPr/>
    </dgm:pt>
    <dgm:pt modelId="{969A7EEA-4433-4CC3-8FB8-509628582246}">
      <dgm:prSet phldrT="[Texte]" custT="1"/>
      <dgm:spPr/>
      <dgm:t>
        <a:bodyPr>
          <a:scene3d>
            <a:camera prst="orthographicFront"/>
            <a:lightRig rig="threePt" dir="t"/>
          </a:scene3d>
          <a:sp3d extrusionH="57150">
            <a:bevelT w="38100" h="38100"/>
          </a:sp3d>
        </a:bodyPr>
        <a:lstStyle/>
        <a:p>
          <a:r>
            <a:rPr lang="fr-FR" sz="2800" dirty="0" smtClean="0">
              <a:solidFill>
                <a:srgbClr val="0070C0"/>
              </a:solidFill>
              <a:latin typeface="+mj-lt"/>
            </a:rPr>
            <a:t>Prévisions</a:t>
          </a:r>
          <a:endParaRPr lang="fr-FR" sz="2800" dirty="0">
            <a:solidFill>
              <a:srgbClr val="0070C0"/>
            </a:solidFill>
          </a:endParaRPr>
        </a:p>
      </dgm:t>
    </dgm:pt>
    <dgm:pt modelId="{1E4E74AE-A758-4666-95BE-637BA0BB389A}" type="parTrans" cxnId="{BE96164C-3CDE-4763-90D8-710CE8534A85}">
      <dgm:prSet/>
      <dgm:spPr/>
      <dgm:t>
        <a:bodyPr/>
        <a:lstStyle/>
        <a:p>
          <a:endParaRPr lang="fr-FR"/>
        </a:p>
      </dgm:t>
    </dgm:pt>
    <dgm:pt modelId="{C01795BF-4512-45D8-8920-2993DC8BE365}" type="sibTrans" cxnId="{BE96164C-3CDE-4763-90D8-710CE8534A85}">
      <dgm:prSet/>
      <dgm:spPr/>
      <dgm:t>
        <a:bodyPr/>
        <a:lstStyle/>
        <a:p>
          <a:endParaRPr lang="fr-FR"/>
        </a:p>
      </dgm:t>
    </dgm:pt>
    <dgm:pt modelId="{7C827DE2-403F-426B-88BC-3404B438F98A}">
      <dgm:prSet phldrT="[Texte]" custT="1"/>
      <dgm:spPr/>
      <dgm:t>
        <a:bodyPr>
          <a:scene3d>
            <a:camera prst="orthographicFront"/>
            <a:lightRig rig="threePt" dir="t"/>
          </a:scene3d>
          <a:sp3d extrusionH="57150">
            <a:bevelT w="38100" h="38100"/>
          </a:sp3d>
        </a:bodyPr>
        <a:lstStyle/>
        <a:p>
          <a:r>
            <a:rPr lang="fr-FR" sz="2600" dirty="0" smtClean="0">
              <a:solidFill>
                <a:schemeClr val="accent2"/>
              </a:solidFill>
              <a:latin typeface="+mj-lt"/>
            </a:rPr>
            <a:t>Budgétisation</a:t>
          </a:r>
          <a:endParaRPr lang="fr-FR" sz="2600" dirty="0">
            <a:solidFill>
              <a:schemeClr val="accent2"/>
            </a:solidFill>
          </a:endParaRPr>
        </a:p>
      </dgm:t>
    </dgm:pt>
    <dgm:pt modelId="{F07C2E52-0F8A-4114-B9F4-E9033A3BC375}" type="parTrans" cxnId="{1152ED99-45AD-45B2-A7A9-CCB1E51D4A97}">
      <dgm:prSet/>
      <dgm:spPr/>
      <dgm:t>
        <a:bodyPr/>
        <a:lstStyle/>
        <a:p>
          <a:endParaRPr lang="fr-FR"/>
        </a:p>
      </dgm:t>
    </dgm:pt>
    <dgm:pt modelId="{4AD4266D-7F8D-4BB4-89EC-F393885D5923}" type="sibTrans" cxnId="{1152ED99-45AD-45B2-A7A9-CCB1E51D4A97}">
      <dgm:prSet/>
      <dgm:spPr/>
      <dgm:t>
        <a:bodyPr/>
        <a:lstStyle/>
        <a:p>
          <a:endParaRPr lang="fr-FR"/>
        </a:p>
      </dgm:t>
    </dgm:pt>
    <dgm:pt modelId="{D2B108CC-B03C-49FC-9A1D-890C1279ED5E}">
      <dgm:prSet phldrT="[Texte]" custT="1"/>
      <dgm:spPr/>
      <dgm:t>
        <a:bodyPr>
          <a:scene3d>
            <a:camera prst="orthographicFront"/>
            <a:lightRig rig="threePt" dir="t"/>
          </a:scene3d>
          <a:sp3d extrusionH="57150">
            <a:bevelT w="38100" h="38100"/>
          </a:sp3d>
        </a:bodyPr>
        <a:lstStyle/>
        <a:p>
          <a:r>
            <a:rPr lang="fr-FR" sz="2800" dirty="0" smtClean="0">
              <a:solidFill>
                <a:schemeClr val="accent6">
                  <a:lumMod val="75000"/>
                </a:schemeClr>
              </a:solidFill>
              <a:latin typeface="+mj-lt"/>
            </a:rPr>
            <a:t>Contrôle</a:t>
          </a:r>
          <a:endParaRPr lang="fr-FR" sz="2800" dirty="0">
            <a:solidFill>
              <a:schemeClr val="accent6">
                <a:lumMod val="75000"/>
              </a:schemeClr>
            </a:solidFill>
          </a:endParaRPr>
        </a:p>
      </dgm:t>
    </dgm:pt>
    <dgm:pt modelId="{98E846FE-995C-4829-9A8E-F65CF68ACBBD}" type="parTrans" cxnId="{9B301845-7050-4B46-9FAC-84E95AE5B767}">
      <dgm:prSet/>
      <dgm:spPr/>
      <dgm:t>
        <a:bodyPr/>
        <a:lstStyle/>
        <a:p>
          <a:endParaRPr lang="fr-FR"/>
        </a:p>
      </dgm:t>
    </dgm:pt>
    <dgm:pt modelId="{E592A665-75AA-4113-A20C-DBA6783C340B}" type="sibTrans" cxnId="{9B301845-7050-4B46-9FAC-84E95AE5B767}">
      <dgm:prSet/>
      <dgm:spPr/>
      <dgm:t>
        <a:bodyPr/>
        <a:lstStyle/>
        <a:p>
          <a:endParaRPr lang="fr-FR"/>
        </a:p>
      </dgm:t>
    </dgm:pt>
    <dgm:pt modelId="{0FFC292B-2DC6-4FF2-9A04-3FDDECB24D98}">
      <dgm:prSet phldrT="[Texte]" custT="1"/>
      <dgm:spPr/>
      <dgm:t>
        <a:bodyPr>
          <a:scene3d>
            <a:camera prst="orthographicFront"/>
            <a:lightRig rig="threePt" dir="t"/>
          </a:scene3d>
          <a:sp3d extrusionH="57150">
            <a:bevelT w="38100" h="38100"/>
          </a:sp3d>
        </a:bodyPr>
        <a:lstStyle/>
        <a:p>
          <a:r>
            <a:rPr lang="fr-FR" sz="2600" dirty="0" smtClean="0">
              <a:solidFill>
                <a:schemeClr val="accent3"/>
              </a:solidFill>
              <a:latin typeface="+mj-lt"/>
            </a:rPr>
            <a:t>Réalisation</a:t>
          </a:r>
          <a:endParaRPr lang="fr-FR" sz="2600" dirty="0">
            <a:solidFill>
              <a:schemeClr val="accent3"/>
            </a:solidFill>
            <a:latin typeface="+mj-lt"/>
          </a:endParaRPr>
        </a:p>
      </dgm:t>
    </dgm:pt>
    <dgm:pt modelId="{E1396B3D-E68B-4DCD-90EB-B60EA6328C66}" type="parTrans" cxnId="{F0187069-D4E1-48A8-B7A2-D3D960E6909A}">
      <dgm:prSet/>
      <dgm:spPr/>
      <dgm:t>
        <a:bodyPr/>
        <a:lstStyle/>
        <a:p>
          <a:endParaRPr lang="fr-FR"/>
        </a:p>
      </dgm:t>
    </dgm:pt>
    <dgm:pt modelId="{3B5A9DE6-68B3-4A68-9CCB-832C29A1CAE7}" type="sibTrans" cxnId="{F0187069-D4E1-48A8-B7A2-D3D960E6909A}">
      <dgm:prSet/>
      <dgm:spPr/>
      <dgm:t>
        <a:bodyPr/>
        <a:lstStyle/>
        <a:p>
          <a:endParaRPr lang="fr-FR"/>
        </a:p>
      </dgm:t>
    </dgm:pt>
    <dgm:pt modelId="{850643DE-6DCD-4632-A064-28BF7C25208C}" type="pres">
      <dgm:prSet presAssocID="{89DE3C67-FF4C-429C-9C7E-7D5AF55A50AF}" presName="arrowDiagram" presStyleCnt="0">
        <dgm:presLayoutVars>
          <dgm:chMax val="5"/>
          <dgm:dir/>
          <dgm:resizeHandles val="exact"/>
        </dgm:presLayoutVars>
      </dgm:prSet>
      <dgm:spPr/>
    </dgm:pt>
    <dgm:pt modelId="{70C0C73A-524A-42F6-8F7B-32E9A35E70F9}" type="pres">
      <dgm:prSet presAssocID="{89DE3C67-FF4C-429C-9C7E-7D5AF55A50AF}" presName="arrow" presStyleLbl="bgShp" presStyleIdx="0" presStyleCnt="1" custScaleX="139443" custLinFactNeighborX="1316"/>
      <dgm:spPr>
        <a:solidFill>
          <a:srgbClr val="00B050">
            <a:alpha val="83000"/>
          </a:srgbClr>
        </a:solidFill>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z="-190500" prstMaterial="metal">
          <a:bevelT w="88900" h="88900"/>
        </a:sp3d>
      </dgm:spPr>
    </dgm:pt>
    <dgm:pt modelId="{284BB38D-CC3C-4C5C-88B6-2CC93A6EDE26}" type="pres">
      <dgm:prSet presAssocID="{89DE3C67-FF4C-429C-9C7E-7D5AF55A50AF}" presName="arrowDiagram4" presStyleCnt="0"/>
      <dgm:spPr/>
    </dgm:pt>
    <dgm:pt modelId="{9ED88AF6-4A69-4413-94DA-7E30B29B9A69}" type="pres">
      <dgm:prSet presAssocID="{969A7EEA-4433-4CC3-8FB8-509628582246}" presName="bullet4a" presStyleLbl="node1" presStyleIdx="0" presStyleCnt="4" custLinFactX="-300000" custLinFactNeighborX="-356549" custLinFactNeighborY="38377"/>
      <dgm:spPr/>
    </dgm:pt>
    <dgm:pt modelId="{DC613221-C7E5-4571-8207-FC1BDC877139}" type="pres">
      <dgm:prSet presAssocID="{969A7EEA-4433-4CC3-8FB8-509628582246}" presName="textBox4a" presStyleLbl="revTx" presStyleIdx="0" presStyleCnt="4" custScaleX="330805" custScaleY="50532" custLinFactNeighborX="28054" custLinFactNeighborY="-17687">
        <dgm:presLayoutVars>
          <dgm:bulletEnabled val="1"/>
        </dgm:presLayoutVars>
      </dgm:prSet>
      <dgm:spPr/>
      <dgm:t>
        <a:bodyPr/>
        <a:lstStyle/>
        <a:p>
          <a:endParaRPr lang="fr-FR"/>
        </a:p>
      </dgm:t>
    </dgm:pt>
    <dgm:pt modelId="{67FA5DCD-C3D6-476C-BEFD-110C42299B67}" type="pres">
      <dgm:prSet presAssocID="{7C827DE2-403F-426B-88BC-3404B438F98A}" presName="bullet4b" presStyleLbl="node1" presStyleIdx="1" presStyleCnt="4" custLinFactX="-27358" custLinFactNeighborX="-100000" custLinFactNeighborY="22407"/>
      <dgm:spPr/>
    </dgm:pt>
    <dgm:pt modelId="{2120F6FE-99BD-4DE0-AA86-284167724BC9}" type="pres">
      <dgm:prSet presAssocID="{7C827DE2-403F-426B-88BC-3404B438F98A}" presName="textBox4b" presStyleLbl="revTx" presStyleIdx="1" presStyleCnt="4" custScaleX="346613" custScaleY="42875" custLinFactNeighborX="96043" custLinFactNeighborY="-23028">
        <dgm:presLayoutVars>
          <dgm:bulletEnabled val="1"/>
        </dgm:presLayoutVars>
      </dgm:prSet>
      <dgm:spPr/>
      <dgm:t>
        <a:bodyPr/>
        <a:lstStyle/>
        <a:p>
          <a:endParaRPr lang="fr-FR"/>
        </a:p>
      </dgm:t>
    </dgm:pt>
    <dgm:pt modelId="{767F732E-7847-4240-B6EC-E264F758B909}" type="pres">
      <dgm:prSet presAssocID="{0FFC292B-2DC6-4FF2-9A04-3FDDECB24D98}" presName="bullet4c" presStyleLbl="node1" presStyleIdx="2" presStyleCnt="4" custLinFactX="8358" custLinFactNeighborX="100000"/>
      <dgm:spPr/>
    </dgm:pt>
    <dgm:pt modelId="{927FB14C-8DB4-42D5-AEC6-41BB64851FE7}" type="pres">
      <dgm:prSet presAssocID="{0FFC292B-2DC6-4FF2-9A04-3FDDECB24D98}" presName="textBox4c" presStyleLbl="revTx" presStyleIdx="2" presStyleCnt="4" custScaleX="180389" custScaleY="73769" custLinFactNeighborX="56378" custLinFactNeighborY="-6812">
        <dgm:presLayoutVars>
          <dgm:bulletEnabled val="1"/>
        </dgm:presLayoutVars>
      </dgm:prSet>
      <dgm:spPr/>
      <dgm:t>
        <a:bodyPr/>
        <a:lstStyle/>
        <a:p>
          <a:endParaRPr lang="fr-FR"/>
        </a:p>
      </dgm:t>
    </dgm:pt>
    <dgm:pt modelId="{888B5EF9-7BDA-4893-89A3-1E3D0A7E5AAB}" type="pres">
      <dgm:prSet presAssocID="{D2B108CC-B03C-49FC-9A1D-890C1279ED5E}" presName="bullet4d" presStyleLbl="node1" presStyleIdx="3" presStyleCnt="4" custLinFactX="100000" custLinFactNeighborX="100426" custLinFactNeighborY="-2671"/>
      <dgm:spPr/>
    </dgm:pt>
    <dgm:pt modelId="{2E0767F0-54E5-422D-A981-8F9495568A40}" type="pres">
      <dgm:prSet presAssocID="{D2B108CC-B03C-49FC-9A1D-890C1279ED5E}" presName="textBox4d" presStyleLbl="revTx" presStyleIdx="3" presStyleCnt="4" custScaleX="187700" custScaleY="38034" custLinFactX="3688" custLinFactNeighborX="100000" custLinFactNeighborY="-26292">
        <dgm:presLayoutVars>
          <dgm:bulletEnabled val="1"/>
        </dgm:presLayoutVars>
      </dgm:prSet>
      <dgm:spPr/>
      <dgm:t>
        <a:bodyPr/>
        <a:lstStyle/>
        <a:p>
          <a:endParaRPr lang="fr-FR"/>
        </a:p>
      </dgm:t>
    </dgm:pt>
  </dgm:ptLst>
  <dgm:cxnLst>
    <dgm:cxn modelId="{1152ED99-45AD-45B2-A7A9-CCB1E51D4A97}" srcId="{89DE3C67-FF4C-429C-9C7E-7D5AF55A50AF}" destId="{7C827DE2-403F-426B-88BC-3404B438F98A}" srcOrd="1" destOrd="0" parTransId="{F07C2E52-0F8A-4114-B9F4-E9033A3BC375}" sibTransId="{4AD4266D-7F8D-4BB4-89EC-F393885D5923}"/>
    <dgm:cxn modelId="{9B301845-7050-4B46-9FAC-84E95AE5B767}" srcId="{89DE3C67-FF4C-429C-9C7E-7D5AF55A50AF}" destId="{D2B108CC-B03C-49FC-9A1D-890C1279ED5E}" srcOrd="3" destOrd="0" parTransId="{98E846FE-995C-4829-9A8E-F65CF68ACBBD}" sibTransId="{E592A665-75AA-4113-A20C-DBA6783C340B}"/>
    <dgm:cxn modelId="{B7387B77-159D-4723-9B57-55681CB8407B}" type="presOf" srcId="{D2B108CC-B03C-49FC-9A1D-890C1279ED5E}" destId="{2E0767F0-54E5-422D-A981-8F9495568A40}" srcOrd="0" destOrd="0" presId="urn:microsoft.com/office/officeart/2005/8/layout/arrow2"/>
    <dgm:cxn modelId="{BE96164C-3CDE-4763-90D8-710CE8534A85}" srcId="{89DE3C67-FF4C-429C-9C7E-7D5AF55A50AF}" destId="{969A7EEA-4433-4CC3-8FB8-509628582246}" srcOrd="0" destOrd="0" parTransId="{1E4E74AE-A758-4666-95BE-637BA0BB389A}" sibTransId="{C01795BF-4512-45D8-8920-2993DC8BE365}"/>
    <dgm:cxn modelId="{51C42FC0-06EA-4855-ACCA-DA8C477047DC}" type="presOf" srcId="{89DE3C67-FF4C-429C-9C7E-7D5AF55A50AF}" destId="{850643DE-6DCD-4632-A064-28BF7C25208C}" srcOrd="0" destOrd="0" presId="urn:microsoft.com/office/officeart/2005/8/layout/arrow2"/>
    <dgm:cxn modelId="{28ECC742-0DE0-4707-8F95-83013BF49F41}" type="presOf" srcId="{7C827DE2-403F-426B-88BC-3404B438F98A}" destId="{2120F6FE-99BD-4DE0-AA86-284167724BC9}" srcOrd="0" destOrd="0" presId="urn:microsoft.com/office/officeart/2005/8/layout/arrow2"/>
    <dgm:cxn modelId="{F0187069-D4E1-48A8-B7A2-D3D960E6909A}" srcId="{89DE3C67-FF4C-429C-9C7E-7D5AF55A50AF}" destId="{0FFC292B-2DC6-4FF2-9A04-3FDDECB24D98}" srcOrd="2" destOrd="0" parTransId="{E1396B3D-E68B-4DCD-90EB-B60EA6328C66}" sibTransId="{3B5A9DE6-68B3-4A68-9CCB-832C29A1CAE7}"/>
    <dgm:cxn modelId="{87664B53-4DE9-4E70-AEED-895108AB79F7}" type="presOf" srcId="{969A7EEA-4433-4CC3-8FB8-509628582246}" destId="{DC613221-C7E5-4571-8207-FC1BDC877139}" srcOrd="0" destOrd="0" presId="urn:microsoft.com/office/officeart/2005/8/layout/arrow2"/>
    <dgm:cxn modelId="{83F54A51-D143-4340-A0F9-DB31F713C58F}" type="presOf" srcId="{0FFC292B-2DC6-4FF2-9A04-3FDDECB24D98}" destId="{927FB14C-8DB4-42D5-AEC6-41BB64851FE7}" srcOrd="0" destOrd="0" presId="urn:microsoft.com/office/officeart/2005/8/layout/arrow2"/>
    <dgm:cxn modelId="{A717308F-7944-44E0-B79C-DF2008E29D3D}" type="presParOf" srcId="{850643DE-6DCD-4632-A064-28BF7C25208C}" destId="{70C0C73A-524A-42F6-8F7B-32E9A35E70F9}" srcOrd="0" destOrd="0" presId="urn:microsoft.com/office/officeart/2005/8/layout/arrow2"/>
    <dgm:cxn modelId="{1A351FF4-5768-4222-AA8A-E2A03FF7FBEF}" type="presParOf" srcId="{850643DE-6DCD-4632-A064-28BF7C25208C}" destId="{284BB38D-CC3C-4C5C-88B6-2CC93A6EDE26}" srcOrd="1" destOrd="0" presId="urn:microsoft.com/office/officeart/2005/8/layout/arrow2"/>
    <dgm:cxn modelId="{E3D0F389-6BA5-4794-B919-DB48988B2669}" type="presParOf" srcId="{284BB38D-CC3C-4C5C-88B6-2CC93A6EDE26}" destId="{9ED88AF6-4A69-4413-94DA-7E30B29B9A69}" srcOrd="0" destOrd="0" presId="urn:microsoft.com/office/officeart/2005/8/layout/arrow2"/>
    <dgm:cxn modelId="{4A8B9C8A-4CF4-4F3A-8C37-A6F4FB0381E4}" type="presParOf" srcId="{284BB38D-CC3C-4C5C-88B6-2CC93A6EDE26}" destId="{DC613221-C7E5-4571-8207-FC1BDC877139}" srcOrd="1" destOrd="0" presId="urn:microsoft.com/office/officeart/2005/8/layout/arrow2"/>
    <dgm:cxn modelId="{D28F8068-CD5B-42C6-B4E5-BB716280869A}" type="presParOf" srcId="{284BB38D-CC3C-4C5C-88B6-2CC93A6EDE26}" destId="{67FA5DCD-C3D6-476C-BEFD-110C42299B67}" srcOrd="2" destOrd="0" presId="urn:microsoft.com/office/officeart/2005/8/layout/arrow2"/>
    <dgm:cxn modelId="{7C6A0DF8-E0B5-44A8-99D9-AFF9EAF9FBDC}" type="presParOf" srcId="{284BB38D-CC3C-4C5C-88B6-2CC93A6EDE26}" destId="{2120F6FE-99BD-4DE0-AA86-284167724BC9}" srcOrd="3" destOrd="0" presId="urn:microsoft.com/office/officeart/2005/8/layout/arrow2"/>
    <dgm:cxn modelId="{54493706-7E94-403B-A230-865A3FBCD14E}" type="presParOf" srcId="{284BB38D-CC3C-4C5C-88B6-2CC93A6EDE26}" destId="{767F732E-7847-4240-B6EC-E264F758B909}" srcOrd="4" destOrd="0" presId="urn:microsoft.com/office/officeart/2005/8/layout/arrow2"/>
    <dgm:cxn modelId="{BE9AEF16-0C8B-498B-AA2A-936E464DACCB}" type="presParOf" srcId="{284BB38D-CC3C-4C5C-88B6-2CC93A6EDE26}" destId="{927FB14C-8DB4-42D5-AEC6-41BB64851FE7}" srcOrd="5" destOrd="0" presId="urn:microsoft.com/office/officeart/2005/8/layout/arrow2"/>
    <dgm:cxn modelId="{D3FCEBF9-7BC5-4A43-9BAC-7A3882B34EDB}" type="presParOf" srcId="{284BB38D-CC3C-4C5C-88B6-2CC93A6EDE26}" destId="{888B5EF9-7BDA-4893-89A3-1E3D0A7E5AAB}" srcOrd="6" destOrd="0" presId="urn:microsoft.com/office/officeart/2005/8/layout/arrow2"/>
    <dgm:cxn modelId="{6844DA32-CC5B-4729-AB11-8BF3A118F408}" type="presParOf" srcId="{284BB38D-CC3C-4C5C-88B6-2CC93A6EDE26}" destId="{2E0767F0-54E5-422D-A981-8F9495568A40}"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6FFDF-3A53-42D5-AFDD-7E4D9D222A71}" type="doc">
      <dgm:prSet loTypeId="urn:microsoft.com/office/officeart/2005/8/layout/chevron2" loCatId="list" qsTypeId="urn:microsoft.com/office/officeart/2005/8/quickstyle/3d1" qsCatId="3D" csTypeId="urn:microsoft.com/office/officeart/2005/8/colors/colorful1#2" csCatId="colorful" phldr="1"/>
      <dgm:spPr/>
      <dgm:t>
        <a:bodyPr/>
        <a:lstStyle/>
        <a:p>
          <a:endParaRPr lang="fr-FR"/>
        </a:p>
      </dgm:t>
    </dgm:pt>
    <dgm:pt modelId="{477DC235-87E5-4335-926E-58EEC7BE3DD9}">
      <dgm:prSet phldrT="[Texte]" custT="1"/>
      <dgm:spPr>
        <a:solidFill>
          <a:srgbClr val="00B050"/>
        </a:solidFill>
        <a:ln>
          <a:noFill/>
        </a:ln>
      </dgm:spPr>
      <dgm:t>
        <a:bodyPr/>
        <a:lstStyle/>
        <a:p>
          <a:endParaRPr lang="fr-FR" sz="2000" b="1" dirty="0"/>
        </a:p>
      </dgm:t>
    </dgm:pt>
    <dgm:pt modelId="{720A15B9-2FF7-4B36-B7F8-FD3BB71FEAB3}" type="parTrans" cxnId="{6F66AB9E-4FDF-4AF7-B0DD-81DFE2C9C049}">
      <dgm:prSet/>
      <dgm:spPr/>
      <dgm:t>
        <a:bodyPr/>
        <a:lstStyle/>
        <a:p>
          <a:endParaRPr lang="fr-FR" sz="2000" b="1"/>
        </a:p>
      </dgm:t>
    </dgm:pt>
    <dgm:pt modelId="{D83FFF86-79DA-4BCB-89C8-EF5ABF32C42F}" type="sibTrans" cxnId="{6F66AB9E-4FDF-4AF7-B0DD-81DFE2C9C049}">
      <dgm:prSet/>
      <dgm:spPr/>
      <dgm:t>
        <a:bodyPr/>
        <a:lstStyle/>
        <a:p>
          <a:endParaRPr lang="fr-FR" sz="2000" b="1"/>
        </a:p>
      </dgm:t>
    </dgm:pt>
    <dgm:pt modelId="{5DA2F813-9773-49AB-9BDD-802AB830C393}">
      <dgm:prSet phldrT="[Texte]" custT="1"/>
      <dgm:spPr>
        <a:ln>
          <a:solidFill>
            <a:srgbClr val="00B050"/>
          </a:solidFill>
        </a:ln>
      </dgm:spPr>
      <dgm:t>
        <a:bodyPr/>
        <a:lstStyle/>
        <a:p>
          <a:r>
            <a:rPr lang="fr-FR" sz="2000" b="1" dirty="0" smtClean="0"/>
            <a:t>Pour atteindre les objectifs de chaque </a:t>
          </a:r>
          <a:r>
            <a:rPr lang="fr-FR" sz="2000" b="1" dirty="0" smtClean="0">
              <a:solidFill>
                <a:schemeClr val="accent2"/>
              </a:solidFill>
            </a:rPr>
            <a:t>programme</a:t>
          </a:r>
          <a:r>
            <a:rPr lang="fr-FR" sz="2000" b="1" dirty="0" smtClean="0"/>
            <a:t> de l’entreprise ;</a:t>
          </a:r>
          <a:endParaRPr lang="fr-FR" sz="2000" b="1" dirty="0"/>
        </a:p>
      </dgm:t>
    </dgm:pt>
    <dgm:pt modelId="{8C869493-00AC-4D26-AB67-CC031E998D54}" type="parTrans" cxnId="{DB2F8022-0730-4863-AA99-941124C81D3E}">
      <dgm:prSet/>
      <dgm:spPr/>
      <dgm:t>
        <a:bodyPr/>
        <a:lstStyle/>
        <a:p>
          <a:endParaRPr lang="fr-FR" sz="2000" b="1"/>
        </a:p>
      </dgm:t>
    </dgm:pt>
    <dgm:pt modelId="{0E03F0C9-F259-4A05-8042-28788F904E32}" type="sibTrans" cxnId="{DB2F8022-0730-4863-AA99-941124C81D3E}">
      <dgm:prSet/>
      <dgm:spPr/>
      <dgm:t>
        <a:bodyPr/>
        <a:lstStyle/>
        <a:p>
          <a:endParaRPr lang="fr-FR" sz="2000" b="1"/>
        </a:p>
      </dgm:t>
    </dgm:pt>
    <dgm:pt modelId="{6CFDB265-AC42-42A1-86D5-4D86655E3DDE}">
      <dgm:prSet phldrT="[Texte]" custT="1"/>
      <dgm:spPr>
        <a:solidFill>
          <a:schemeClr val="bg2">
            <a:lumMod val="90000"/>
          </a:schemeClr>
        </a:solidFill>
        <a:ln>
          <a:solidFill>
            <a:schemeClr val="accent1">
              <a:lumMod val="40000"/>
              <a:lumOff val="60000"/>
            </a:schemeClr>
          </a:solidFill>
        </a:ln>
      </dgm:spPr>
      <dgm:t>
        <a:bodyPr/>
        <a:lstStyle/>
        <a:p>
          <a:endParaRPr lang="fr-FR" sz="2000" b="1" dirty="0"/>
        </a:p>
      </dgm:t>
    </dgm:pt>
    <dgm:pt modelId="{12DBDB44-2003-44F1-AFA2-DAB2035779F9}" type="parTrans" cxnId="{04EA4FA9-9710-43BA-A131-D65EBCB4B0DF}">
      <dgm:prSet/>
      <dgm:spPr/>
      <dgm:t>
        <a:bodyPr/>
        <a:lstStyle/>
        <a:p>
          <a:endParaRPr lang="fr-FR" sz="2000" b="1"/>
        </a:p>
      </dgm:t>
    </dgm:pt>
    <dgm:pt modelId="{4C8FFB5C-18CB-43CC-9063-075BEFF7F1FD}" type="sibTrans" cxnId="{04EA4FA9-9710-43BA-A131-D65EBCB4B0DF}">
      <dgm:prSet/>
      <dgm:spPr/>
      <dgm:t>
        <a:bodyPr/>
        <a:lstStyle/>
        <a:p>
          <a:endParaRPr lang="fr-FR" sz="2000" b="1"/>
        </a:p>
      </dgm:t>
    </dgm:pt>
    <dgm:pt modelId="{48F4BDD9-2BDD-429B-B877-6703E555C99D}">
      <dgm:prSet phldrT="[Texte]" custT="1"/>
      <dgm:spPr/>
      <dgm:t>
        <a:bodyPr/>
        <a:lstStyle/>
        <a:p>
          <a:r>
            <a:rPr lang="fr-FR" sz="2000" b="1" dirty="0" smtClean="0"/>
            <a:t>Ces moyens sont des </a:t>
          </a:r>
          <a:r>
            <a:rPr lang="fr-FR" sz="2000" b="1" dirty="0" smtClean="0">
              <a:solidFill>
                <a:schemeClr val="accent6">
                  <a:lumMod val="75000"/>
                </a:schemeClr>
              </a:solidFill>
            </a:rPr>
            <a:t>dépenses</a:t>
          </a:r>
          <a:r>
            <a:rPr lang="fr-FR" sz="2000" b="1" dirty="0" smtClean="0"/>
            <a:t> qui nécessitent un recouvrement par des </a:t>
          </a:r>
          <a:r>
            <a:rPr lang="fr-FR" sz="2000" b="1" dirty="0" smtClean="0">
              <a:solidFill>
                <a:srgbClr val="F89614"/>
              </a:solidFill>
            </a:rPr>
            <a:t>ressources</a:t>
          </a:r>
          <a:r>
            <a:rPr lang="fr-FR" sz="2000" b="1" dirty="0" smtClean="0"/>
            <a:t> ;</a:t>
          </a:r>
          <a:endParaRPr lang="fr-FR" sz="2000" b="1" dirty="0"/>
        </a:p>
      </dgm:t>
    </dgm:pt>
    <dgm:pt modelId="{837987FE-A895-45D0-B310-C6ADFBAA2E2D}" type="parTrans" cxnId="{8A128E0C-7B43-4A6C-84E2-45ADF85FC1A5}">
      <dgm:prSet/>
      <dgm:spPr/>
      <dgm:t>
        <a:bodyPr/>
        <a:lstStyle/>
        <a:p>
          <a:endParaRPr lang="fr-FR" sz="2000" b="1"/>
        </a:p>
      </dgm:t>
    </dgm:pt>
    <dgm:pt modelId="{08501F11-20CE-460A-936E-43C4499AEBC4}" type="sibTrans" cxnId="{8A128E0C-7B43-4A6C-84E2-45ADF85FC1A5}">
      <dgm:prSet/>
      <dgm:spPr/>
      <dgm:t>
        <a:bodyPr/>
        <a:lstStyle/>
        <a:p>
          <a:endParaRPr lang="fr-FR" sz="2000" b="1"/>
        </a:p>
      </dgm:t>
    </dgm:pt>
    <dgm:pt modelId="{4BD890DA-DBA2-4279-A5CA-8CF812DE749D}">
      <dgm:prSet phldrT="[Texte]" custT="1"/>
      <dgm:spPr/>
      <dgm:t>
        <a:bodyPr/>
        <a:lstStyle/>
        <a:p>
          <a:r>
            <a:rPr lang="fr-FR" sz="2000" b="1" dirty="0" smtClean="0"/>
            <a:t>Il faut mettre en œuvre des </a:t>
          </a:r>
          <a:r>
            <a:rPr lang="fr-FR" sz="2000" b="1" dirty="0" smtClean="0">
              <a:solidFill>
                <a:schemeClr val="accent3"/>
              </a:solidFill>
            </a:rPr>
            <a:t>moyens</a:t>
          </a:r>
          <a:r>
            <a:rPr lang="fr-FR" sz="2000" b="1" dirty="0" smtClean="0"/>
            <a:t> à mobiliser ;</a:t>
          </a:r>
          <a:endParaRPr lang="fr-FR" sz="2000" b="1" dirty="0"/>
        </a:p>
      </dgm:t>
    </dgm:pt>
    <dgm:pt modelId="{A425ECBA-6CFD-4284-99A8-F3CAD2C3209D}" type="sibTrans" cxnId="{3B4C3A94-AAA3-4229-B0DF-1CABF8A9262F}">
      <dgm:prSet/>
      <dgm:spPr/>
      <dgm:t>
        <a:bodyPr/>
        <a:lstStyle/>
        <a:p>
          <a:endParaRPr lang="fr-FR" sz="2000" b="1"/>
        </a:p>
      </dgm:t>
    </dgm:pt>
    <dgm:pt modelId="{D8D887A6-BDAE-46F1-B19B-EEA3B922932A}" type="parTrans" cxnId="{3B4C3A94-AAA3-4229-B0DF-1CABF8A9262F}">
      <dgm:prSet/>
      <dgm:spPr/>
      <dgm:t>
        <a:bodyPr/>
        <a:lstStyle/>
        <a:p>
          <a:endParaRPr lang="fr-FR" sz="2000" b="1"/>
        </a:p>
      </dgm:t>
    </dgm:pt>
    <dgm:pt modelId="{D72CA283-A6EC-4CF6-B7D1-229585249547}">
      <dgm:prSet phldrT="[Texte]" custT="1"/>
      <dgm:spPr/>
      <dgm:t>
        <a:bodyPr/>
        <a:lstStyle/>
        <a:p>
          <a:r>
            <a:rPr lang="fr-FR" sz="2000" b="1" dirty="0" smtClean="0"/>
            <a:t>Les </a:t>
          </a:r>
          <a:r>
            <a:rPr lang="fr-FR" sz="2000" b="1" dirty="0" smtClean="0">
              <a:solidFill>
                <a:srgbClr val="F89614"/>
              </a:solidFill>
            </a:rPr>
            <a:t>dépenses</a:t>
          </a:r>
          <a:r>
            <a:rPr lang="fr-FR" sz="2000" b="1" dirty="0" smtClean="0"/>
            <a:t> sont déterminées à la base des </a:t>
          </a:r>
          <a:r>
            <a:rPr lang="fr-FR" sz="2000" b="1" dirty="0" smtClean="0">
              <a:solidFill>
                <a:srgbClr val="00B0F0"/>
              </a:solidFill>
            </a:rPr>
            <a:t>prévisions </a:t>
          </a:r>
          <a:r>
            <a:rPr lang="fr-FR" sz="2000" b="1" dirty="0" smtClean="0"/>
            <a:t>;</a:t>
          </a:r>
          <a:endParaRPr lang="fr-FR" sz="2000" b="1" dirty="0"/>
        </a:p>
      </dgm:t>
    </dgm:pt>
    <dgm:pt modelId="{9313000A-5FA5-486E-A17E-05185491DBB0}" type="parTrans" cxnId="{B92A7893-B22F-49EA-8A6A-9FF447F49004}">
      <dgm:prSet/>
      <dgm:spPr/>
      <dgm:t>
        <a:bodyPr/>
        <a:lstStyle/>
        <a:p>
          <a:endParaRPr lang="fr-FR" sz="2000" b="1"/>
        </a:p>
      </dgm:t>
    </dgm:pt>
    <dgm:pt modelId="{C9314404-C0C8-4355-AC41-1F105F6EFA1D}" type="sibTrans" cxnId="{B92A7893-B22F-49EA-8A6A-9FF447F49004}">
      <dgm:prSet/>
      <dgm:spPr/>
      <dgm:t>
        <a:bodyPr/>
        <a:lstStyle/>
        <a:p>
          <a:endParaRPr lang="fr-FR" sz="2000" b="1"/>
        </a:p>
      </dgm:t>
    </dgm:pt>
    <dgm:pt modelId="{25765D1B-6826-4BEC-9886-AB7C4BDAA08E}">
      <dgm:prSet phldrT="[Texte]" custT="1"/>
      <dgm:spPr/>
      <dgm:t>
        <a:bodyPr/>
        <a:lstStyle/>
        <a:p>
          <a:r>
            <a:rPr lang="fr-FR" sz="2000" b="1" dirty="0" smtClean="0"/>
            <a:t>Ces </a:t>
          </a:r>
          <a:r>
            <a:rPr lang="fr-FR" sz="2000" b="1" dirty="0" smtClean="0">
              <a:solidFill>
                <a:srgbClr val="00B0F0"/>
              </a:solidFill>
            </a:rPr>
            <a:t>prévisions</a:t>
          </a:r>
          <a:r>
            <a:rPr lang="fr-FR" sz="2000" b="1" dirty="0" smtClean="0"/>
            <a:t> présentent une estimation de la </a:t>
          </a:r>
          <a:r>
            <a:rPr lang="fr-FR" sz="2000" b="1" dirty="0" smtClean="0">
              <a:solidFill>
                <a:srgbClr val="00B050"/>
              </a:solidFill>
            </a:rPr>
            <a:t>quantité produite</a:t>
          </a:r>
          <a:r>
            <a:rPr lang="fr-FR" sz="2000" b="1" dirty="0" smtClean="0"/>
            <a:t> ; </a:t>
          </a:r>
          <a:endParaRPr lang="fr-FR" sz="2000" b="1" dirty="0"/>
        </a:p>
      </dgm:t>
    </dgm:pt>
    <dgm:pt modelId="{F49CF46A-2458-413B-8EED-64253DBC8BDF}" type="parTrans" cxnId="{3F0764FD-74DD-4530-BE20-2D1FFC9859A6}">
      <dgm:prSet/>
      <dgm:spPr/>
      <dgm:t>
        <a:bodyPr/>
        <a:lstStyle/>
        <a:p>
          <a:endParaRPr lang="fr-FR" sz="2000" b="1"/>
        </a:p>
      </dgm:t>
    </dgm:pt>
    <dgm:pt modelId="{E920F451-EE8F-4C7D-ABF0-DF832A3B57B1}" type="sibTrans" cxnId="{3F0764FD-74DD-4530-BE20-2D1FFC9859A6}">
      <dgm:prSet/>
      <dgm:spPr/>
      <dgm:t>
        <a:bodyPr/>
        <a:lstStyle/>
        <a:p>
          <a:endParaRPr lang="fr-FR" sz="2000" b="1"/>
        </a:p>
      </dgm:t>
    </dgm:pt>
    <dgm:pt modelId="{0D1900C9-D0ED-47CB-A85D-6E6D80CA6F82}">
      <dgm:prSet phldrT="[Texte]" custT="1"/>
      <dgm:spPr>
        <a:solidFill>
          <a:schemeClr val="accent3">
            <a:lumMod val="50000"/>
          </a:schemeClr>
        </a:solidFill>
      </dgm:spPr>
      <dgm:t>
        <a:bodyPr/>
        <a:lstStyle/>
        <a:p>
          <a:endParaRPr lang="fr-FR" sz="2000" b="1" dirty="0"/>
        </a:p>
      </dgm:t>
    </dgm:pt>
    <dgm:pt modelId="{950AC0D7-7ED0-42F1-BF2C-28E7FA2D1F67}" type="parTrans" cxnId="{CC590CE8-53CC-4273-BFA3-371512B21F31}">
      <dgm:prSet/>
      <dgm:spPr/>
      <dgm:t>
        <a:bodyPr/>
        <a:lstStyle/>
        <a:p>
          <a:endParaRPr lang="fr-FR" sz="2000" b="1"/>
        </a:p>
      </dgm:t>
    </dgm:pt>
    <dgm:pt modelId="{5552AFE6-87AF-4995-A9A0-BE1EFA508A3C}" type="sibTrans" cxnId="{CC590CE8-53CC-4273-BFA3-371512B21F31}">
      <dgm:prSet/>
      <dgm:spPr/>
      <dgm:t>
        <a:bodyPr/>
        <a:lstStyle/>
        <a:p>
          <a:endParaRPr lang="fr-FR" sz="2000" b="1"/>
        </a:p>
      </dgm:t>
    </dgm:pt>
    <dgm:pt modelId="{D26F1C73-1D2C-4053-AC2E-CEC7E8D63155}">
      <dgm:prSet phldrT="[Texte]" custT="1"/>
      <dgm:spPr>
        <a:solidFill>
          <a:srgbClr val="00B0F0"/>
        </a:solidFill>
        <a:ln>
          <a:noFill/>
        </a:ln>
      </dgm:spPr>
      <dgm:t>
        <a:bodyPr/>
        <a:lstStyle/>
        <a:p>
          <a:endParaRPr lang="fr-FR" sz="2000" b="1" dirty="0"/>
        </a:p>
      </dgm:t>
    </dgm:pt>
    <dgm:pt modelId="{A80C8054-47F6-4B02-8189-7EAF4A86319A}" type="sibTrans" cxnId="{56D2F254-B07F-46E6-886E-263E64F5EA35}">
      <dgm:prSet/>
      <dgm:spPr/>
      <dgm:t>
        <a:bodyPr/>
        <a:lstStyle/>
        <a:p>
          <a:endParaRPr lang="fr-FR" sz="2000" b="1"/>
        </a:p>
      </dgm:t>
    </dgm:pt>
    <dgm:pt modelId="{4EC3215C-EA3B-4FCA-A1B1-201F0C4C0037}" type="parTrans" cxnId="{56D2F254-B07F-46E6-886E-263E64F5EA35}">
      <dgm:prSet/>
      <dgm:spPr/>
      <dgm:t>
        <a:bodyPr/>
        <a:lstStyle/>
        <a:p>
          <a:endParaRPr lang="fr-FR" sz="2000" b="1"/>
        </a:p>
      </dgm:t>
    </dgm:pt>
    <dgm:pt modelId="{B8A4FF75-2C77-4C70-AA6D-85D86C2CBA15}">
      <dgm:prSet phldrT="[Texte]" custT="1"/>
      <dgm:spPr>
        <a:ln>
          <a:solidFill>
            <a:schemeClr val="tx1">
              <a:lumMod val="65000"/>
              <a:lumOff val="35000"/>
            </a:schemeClr>
          </a:solidFill>
        </a:ln>
      </dgm:spPr>
      <dgm:t>
        <a:bodyPr>
          <a:sp3d extrusionH="57150">
            <a:bevelT w="38100" h="38100"/>
          </a:sp3d>
        </a:bodyPr>
        <a:lstStyle/>
        <a:p>
          <a:pPr algn="l"/>
          <a:r>
            <a:rPr lang="fr-FR" sz="2000" b="0" dirty="0" smtClean="0">
              <a:solidFill>
                <a:schemeClr val="tx1">
                  <a:lumMod val="95000"/>
                  <a:lumOff val="5000"/>
                </a:schemeClr>
              </a:solidFill>
              <a:latin typeface="+mj-lt"/>
            </a:rPr>
            <a:t>Le budget est la traduction chiffrés et quantifiés </a:t>
          </a:r>
          <a:br>
            <a:rPr lang="fr-FR" sz="2000" b="0" dirty="0" smtClean="0">
              <a:solidFill>
                <a:schemeClr val="tx1">
                  <a:lumMod val="95000"/>
                  <a:lumOff val="5000"/>
                </a:schemeClr>
              </a:solidFill>
              <a:latin typeface="+mj-lt"/>
            </a:rPr>
          </a:br>
          <a:r>
            <a:rPr lang="fr-FR" sz="2000" b="0" dirty="0" smtClean="0">
              <a:solidFill>
                <a:schemeClr val="tx1">
                  <a:lumMod val="95000"/>
                  <a:lumOff val="5000"/>
                </a:schemeClr>
              </a:solidFill>
              <a:latin typeface="+mj-lt"/>
            </a:rPr>
            <a:t>                                      des prévisions ; </a:t>
          </a:r>
          <a:endParaRPr lang="fr-FR" sz="2000" b="0" dirty="0">
            <a:solidFill>
              <a:schemeClr val="tx1">
                <a:lumMod val="95000"/>
                <a:lumOff val="5000"/>
              </a:schemeClr>
            </a:solidFill>
            <a:latin typeface="+mj-lt"/>
          </a:endParaRPr>
        </a:p>
      </dgm:t>
    </dgm:pt>
    <dgm:pt modelId="{F4442B8A-79CF-41B1-89EF-A8350C07F871}" type="parTrans" cxnId="{AB672314-C238-43ED-9676-9980DABA06DF}">
      <dgm:prSet/>
      <dgm:spPr/>
      <dgm:t>
        <a:bodyPr/>
        <a:lstStyle/>
        <a:p>
          <a:endParaRPr lang="fr-FR" sz="2000" b="1"/>
        </a:p>
      </dgm:t>
    </dgm:pt>
    <dgm:pt modelId="{EFE60ECF-0D27-4C83-BA5E-BA1AF23DC645}" type="sibTrans" cxnId="{AB672314-C238-43ED-9676-9980DABA06DF}">
      <dgm:prSet/>
      <dgm:spPr/>
      <dgm:t>
        <a:bodyPr/>
        <a:lstStyle/>
        <a:p>
          <a:endParaRPr lang="fr-FR" sz="2000" b="1"/>
        </a:p>
      </dgm:t>
    </dgm:pt>
    <dgm:pt modelId="{4BC082E8-2FC4-4297-A4BF-D0743AD25EFF}">
      <dgm:prSet phldrT="[Texte]" custT="1"/>
      <dgm:spPr>
        <a:solidFill>
          <a:schemeClr val="tx1">
            <a:lumMod val="75000"/>
            <a:lumOff val="25000"/>
          </a:schemeClr>
        </a:solidFill>
        <a:ln>
          <a:solidFill>
            <a:schemeClr val="tx1">
              <a:lumMod val="65000"/>
              <a:lumOff val="35000"/>
            </a:schemeClr>
          </a:solidFill>
        </a:ln>
      </dgm:spPr>
      <dgm:t>
        <a:bodyPr/>
        <a:lstStyle/>
        <a:p>
          <a:endParaRPr lang="fr-FR" sz="2000" b="1" dirty="0"/>
        </a:p>
      </dgm:t>
    </dgm:pt>
    <dgm:pt modelId="{C7420BD0-919C-40DF-87B8-07955F67BD8C}" type="parTrans" cxnId="{14F1CA15-4775-416D-A3FC-5F066720A4A0}">
      <dgm:prSet/>
      <dgm:spPr/>
      <dgm:t>
        <a:bodyPr/>
        <a:lstStyle/>
        <a:p>
          <a:endParaRPr lang="fr-FR" sz="2000" b="1"/>
        </a:p>
      </dgm:t>
    </dgm:pt>
    <dgm:pt modelId="{B2A81F06-1F5F-4305-841C-798A7F4E33C5}" type="sibTrans" cxnId="{14F1CA15-4775-416D-A3FC-5F066720A4A0}">
      <dgm:prSet/>
      <dgm:spPr/>
      <dgm:t>
        <a:bodyPr/>
        <a:lstStyle/>
        <a:p>
          <a:endParaRPr lang="fr-FR" sz="2000" b="1"/>
        </a:p>
      </dgm:t>
    </dgm:pt>
    <dgm:pt modelId="{B0730786-F90C-43AC-9B08-9A980F2A745D}">
      <dgm:prSet phldrT="[Texte]" custT="1"/>
      <dgm:spPr>
        <a:solidFill>
          <a:schemeClr val="accent2">
            <a:lumMod val="60000"/>
            <a:lumOff val="40000"/>
          </a:schemeClr>
        </a:solidFill>
        <a:ln>
          <a:solidFill>
            <a:schemeClr val="accent2">
              <a:lumMod val="40000"/>
              <a:lumOff val="60000"/>
            </a:schemeClr>
          </a:solidFill>
        </a:ln>
      </dgm:spPr>
      <dgm:t>
        <a:bodyPr/>
        <a:lstStyle/>
        <a:p>
          <a:endParaRPr lang="fr-FR" sz="2000" b="1" dirty="0"/>
        </a:p>
      </dgm:t>
    </dgm:pt>
    <dgm:pt modelId="{1C151733-8F2D-4A66-9E3B-E0B8E6F18CD5}" type="sibTrans" cxnId="{A6B4CF62-3D0D-40A5-88BF-5C7FBB703271}">
      <dgm:prSet/>
      <dgm:spPr/>
      <dgm:t>
        <a:bodyPr/>
        <a:lstStyle/>
        <a:p>
          <a:endParaRPr lang="fr-FR" sz="2000" b="1"/>
        </a:p>
      </dgm:t>
    </dgm:pt>
    <dgm:pt modelId="{915E5566-1D1A-411D-8C50-2FB076907727}" type="parTrans" cxnId="{A6B4CF62-3D0D-40A5-88BF-5C7FBB703271}">
      <dgm:prSet/>
      <dgm:spPr/>
      <dgm:t>
        <a:bodyPr/>
        <a:lstStyle/>
        <a:p>
          <a:endParaRPr lang="fr-FR" sz="2000" b="1"/>
        </a:p>
      </dgm:t>
    </dgm:pt>
    <dgm:pt modelId="{9A2EF124-EF14-45BB-AF10-1790C4273802}" type="pres">
      <dgm:prSet presAssocID="{0A66FFDF-3A53-42D5-AFDD-7E4D9D222A71}" presName="linearFlow" presStyleCnt="0">
        <dgm:presLayoutVars>
          <dgm:dir/>
          <dgm:animLvl val="lvl"/>
          <dgm:resizeHandles val="exact"/>
        </dgm:presLayoutVars>
      </dgm:prSet>
      <dgm:spPr/>
      <dgm:t>
        <a:bodyPr/>
        <a:lstStyle/>
        <a:p>
          <a:endParaRPr lang="fr-FR"/>
        </a:p>
      </dgm:t>
    </dgm:pt>
    <dgm:pt modelId="{84F81ABC-BB50-4959-800A-89246DF73D05}" type="pres">
      <dgm:prSet presAssocID="{477DC235-87E5-4335-926E-58EEC7BE3DD9}" presName="composite" presStyleCnt="0"/>
      <dgm:spPr/>
    </dgm:pt>
    <dgm:pt modelId="{C4502D35-E047-40B5-971A-13ED20BC70F2}" type="pres">
      <dgm:prSet presAssocID="{477DC235-87E5-4335-926E-58EEC7BE3DD9}" presName="parentText" presStyleLbl="alignNode1" presStyleIdx="0" presStyleCnt="6">
        <dgm:presLayoutVars>
          <dgm:chMax val="1"/>
          <dgm:bulletEnabled val="1"/>
        </dgm:presLayoutVars>
      </dgm:prSet>
      <dgm:spPr/>
      <dgm:t>
        <a:bodyPr/>
        <a:lstStyle/>
        <a:p>
          <a:endParaRPr lang="fr-FR"/>
        </a:p>
      </dgm:t>
    </dgm:pt>
    <dgm:pt modelId="{9CA6A255-51A2-4A83-852F-C76F8B3FE39F}" type="pres">
      <dgm:prSet presAssocID="{477DC235-87E5-4335-926E-58EEC7BE3DD9}" presName="descendantText" presStyleLbl="alignAcc1" presStyleIdx="0" presStyleCnt="6" custLinFactNeighborX="1185">
        <dgm:presLayoutVars>
          <dgm:bulletEnabled val="1"/>
        </dgm:presLayoutVars>
      </dgm:prSet>
      <dgm:spPr/>
      <dgm:t>
        <a:bodyPr/>
        <a:lstStyle/>
        <a:p>
          <a:endParaRPr lang="fr-FR"/>
        </a:p>
      </dgm:t>
    </dgm:pt>
    <dgm:pt modelId="{2C4DD368-1EDC-4F26-8E13-B5328B356F3C}" type="pres">
      <dgm:prSet presAssocID="{D83FFF86-79DA-4BCB-89C8-EF5ABF32C42F}" presName="sp" presStyleCnt="0"/>
      <dgm:spPr/>
    </dgm:pt>
    <dgm:pt modelId="{08A5E614-1218-403D-BCB4-F16097BD1075}" type="pres">
      <dgm:prSet presAssocID="{B0730786-F90C-43AC-9B08-9A980F2A745D}" presName="composite" presStyleCnt="0"/>
      <dgm:spPr/>
    </dgm:pt>
    <dgm:pt modelId="{42FE379D-E7D6-4304-92B7-168DEEAB54D9}" type="pres">
      <dgm:prSet presAssocID="{B0730786-F90C-43AC-9B08-9A980F2A745D}" presName="parentText" presStyleLbl="alignNode1" presStyleIdx="1" presStyleCnt="6">
        <dgm:presLayoutVars>
          <dgm:chMax val="1"/>
          <dgm:bulletEnabled val="1"/>
        </dgm:presLayoutVars>
      </dgm:prSet>
      <dgm:spPr/>
      <dgm:t>
        <a:bodyPr/>
        <a:lstStyle/>
        <a:p>
          <a:endParaRPr lang="fr-FR"/>
        </a:p>
      </dgm:t>
    </dgm:pt>
    <dgm:pt modelId="{6560FDC6-DCC4-4787-ADFB-1F05FD25C357}" type="pres">
      <dgm:prSet presAssocID="{B0730786-F90C-43AC-9B08-9A980F2A745D}" presName="descendantText" presStyleLbl="alignAcc1" presStyleIdx="1" presStyleCnt="6">
        <dgm:presLayoutVars>
          <dgm:bulletEnabled val="1"/>
        </dgm:presLayoutVars>
      </dgm:prSet>
      <dgm:spPr/>
      <dgm:t>
        <a:bodyPr/>
        <a:lstStyle/>
        <a:p>
          <a:endParaRPr lang="fr-FR"/>
        </a:p>
      </dgm:t>
    </dgm:pt>
    <dgm:pt modelId="{511579FA-6CFD-4B66-8920-3928B0F2BDE4}" type="pres">
      <dgm:prSet presAssocID="{1C151733-8F2D-4A66-9E3B-E0B8E6F18CD5}" presName="sp" presStyleCnt="0"/>
      <dgm:spPr/>
    </dgm:pt>
    <dgm:pt modelId="{9195465C-FFA0-462D-9A23-1A5DD32D61A7}" type="pres">
      <dgm:prSet presAssocID="{6CFDB265-AC42-42A1-86D5-4D86655E3DDE}" presName="composite" presStyleCnt="0"/>
      <dgm:spPr/>
    </dgm:pt>
    <dgm:pt modelId="{B0D3532A-FF3B-486A-A2D2-F0159CB0847F}" type="pres">
      <dgm:prSet presAssocID="{6CFDB265-AC42-42A1-86D5-4D86655E3DDE}" presName="parentText" presStyleLbl="alignNode1" presStyleIdx="2" presStyleCnt="6">
        <dgm:presLayoutVars>
          <dgm:chMax val="1"/>
          <dgm:bulletEnabled val="1"/>
        </dgm:presLayoutVars>
      </dgm:prSet>
      <dgm:spPr/>
      <dgm:t>
        <a:bodyPr/>
        <a:lstStyle/>
        <a:p>
          <a:endParaRPr lang="fr-FR"/>
        </a:p>
      </dgm:t>
    </dgm:pt>
    <dgm:pt modelId="{676C349A-517A-47DA-96CF-47A66AF205A4}" type="pres">
      <dgm:prSet presAssocID="{6CFDB265-AC42-42A1-86D5-4D86655E3DDE}" presName="descendantText" presStyleLbl="alignAcc1" presStyleIdx="2" presStyleCnt="6">
        <dgm:presLayoutVars>
          <dgm:bulletEnabled val="1"/>
        </dgm:presLayoutVars>
      </dgm:prSet>
      <dgm:spPr/>
      <dgm:t>
        <a:bodyPr/>
        <a:lstStyle/>
        <a:p>
          <a:endParaRPr lang="fr-FR"/>
        </a:p>
      </dgm:t>
    </dgm:pt>
    <dgm:pt modelId="{00061E33-C8DA-453E-A6A8-383C674602A5}" type="pres">
      <dgm:prSet presAssocID="{4C8FFB5C-18CB-43CC-9063-075BEFF7F1FD}" presName="sp" presStyleCnt="0"/>
      <dgm:spPr/>
    </dgm:pt>
    <dgm:pt modelId="{B95ADC0E-4B7E-4199-869A-6241EB17DAF2}" type="pres">
      <dgm:prSet presAssocID="{D26F1C73-1D2C-4053-AC2E-CEC7E8D63155}" presName="composite" presStyleCnt="0"/>
      <dgm:spPr/>
    </dgm:pt>
    <dgm:pt modelId="{5C06B360-AA0C-4BE2-8935-06358E47263F}" type="pres">
      <dgm:prSet presAssocID="{D26F1C73-1D2C-4053-AC2E-CEC7E8D63155}" presName="parentText" presStyleLbl="alignNode1" presStyleIdx="3" presStyleCnt="6">
        <dgm:presLayoutVars>
          <dgm:chMax val="1"/>
          <dgm:bulletEnabled val="1"/>
        </dgm:presLayoutVars>
      </dgm:prSet>
      <dgm:spPr/>
      <dgm:t>
        <a:bodyPr/>
        <a:lstStyle/>
        <a:p>
          <a:endParaRPr lang="fr-FR"/>
        </a:p>
      </dgm:t>
    </dgm:pt>
    <dgm:pt modelId="{579AD093-2A1E-4EB1-BA12-243505BA557C}" type="pres">
      <dgm:prSet presAssocID="{D26F1C73-1D2C-4053-AC2E-CEC7E8D63155}" presName="descendantText" presStyleLbl="alignAcc1" presStyleIdx="3" presStyleCnt="6">
        <dgm:presLayoutVars>
          <dgm:bulletEnabled val="1"/>
        </dgm:presLayoutVars>
      </dgm:prSet>
      <dgm:spPr/>
      <dgm:t>
        <a:bodyPr/>
        <a:lstStyle/>
        <a:p>
          <a:endParaRPr lang="fr-FR"/>
        </a:p>
      </dgm:t>
    </dgm:pt>
    <dgm:pt modelId="{4C30BCE4-FB80-43FF-9542-ABDE39122C30}" type="pres">
      <dgm:prSet presAssocID="{A80C8054-47F6-4B02-8189-7EAF4A86319A}" presName="sp" presStyleCnt="0"/>
      <dgm:spPr/>
    </dgm:pt>
    <dgm:pt modelId="{A344432D-6C23-4DA2-B43E-203A906D40C1}" type="pres">
      <dgm:prSet presAssocID="{0D1900C9-D0ED-47CB-A85D-6E6D80CA6F82}" presName="composite" presStyleCnt="0"/>
      <dgm:spPr/>
    </dgm:pt>
    <dgm:pt modelId="{C7AD5491-D538-4AD6-B040-2586B94DD571}" type="pres">
      <dgm:prSet presAssocID="{0D1900C9-D0ED-47CB-A85D-6E6D80CA6F82}" presName="parentText" presStyleLbl="alignNode1" presStyleIdx="4" presStyleCnt="6">
        <dgm:presLayoutVars>
          <dgm:chMax val="1"/>
          <dgm:bulletEnabled val="1"/>
        </dgm:presLayoutVars>
      </dgm:prSet>
      <dgm:spPr/>
      <dgm:t>
        <a:bodyPr/>
        <a:lstStyle/>
        <a:p>
          <a:endParaRPr lang="fr-FR"/>
        </a:p>
      </dgm:t>
    </dgm:pt>
    <dgm:pt modelId="{59E4D9AF-DF90-485B-B320-61E935D407A5}" type="pres">
      <dgm:prSet presAssocID="{0D1900C9-D0ED-47CB-A85D-6E6D80CA6F82}" presName="descendantText" presStyleLbl="alignAcc1" presStyleIdx="4" presStyleCnt="6">
        <dgm:presLayoutVars>
          <dgm:bulletEnabled val="1"/>
        </dgm:presLayoutVars>
      </dgm:prSet>
      <dgm:spPr/>
      <dgm:t>
        <a:bodyPr/>
        <a:lstStyle/>
        <a:p>
          <a:endParaRPr lang="fr-FR"/>
        </a:p>
      </dgm:t>
    </dgm:pt>
    <dgm:pt modelId="{BC649EDB-0F5D-431B-B3D7-9C869D13075A}" type="pres">
      <dgm:prSet presAssocID="{5552AFE6-87AF-4995-A9A0-BE1EFA508A3C}" presName="sp" presStyleCnt="0"/>
      <dgm:spPr/>
    </dgm:pt>
    <dgm:pt modelId="{D6AA9083-E6DD-4BEA-8F88-6D0B798AA122}" type="pres">
      <dgm:prSet presAssocID="{4BC082E8-2FC4-4297-A4BF-D0743AD25EFF}" presName="composite" presStyleCnt="0"/>
      <dgm:spPr/>
    </dgm:pt>
    <dgm:pt modelId="{96AEA680-0B60-4818-9ADF-CE56A135EA6A}" type="pres">
      <dgm:prSet presAssocID="{4BC082E8-2FC4-4297-A4BF-D0743AD25EFF}" presName="parentText" presStyleLbl="alignNode1" presStyleIdx="5" presStyleCnt="6">
        <dgm:presLayoutVars>
          <dgm:chMax val="1"/>
          <dgm:bulletEnabled val="1"/>
        </dgm:presLayoutVars>
      </dgm:prSet>
      <dgm:spPr/>
      <dgm:t>
        <a:bodyPr/>
        <a:lstStyle/>
        <a:p>
          <a:endParaRPr lang="fr-FR"/>
        </a:p>
      </dgm:t>
    </dgm:pt>
    <dgm:pt modelId="{2E462327-1E06-4533-8A98-A428EE386AA2}" type="pres">
      <dgm:prSet presAssocID="{4BC082E8-2FC4-4297-A4BF-D0743AD25EFF}" presName="descendantText" presStyleLbl="alignAcc1" presStyleIdx="5" presStyleCnt="6">
        <dgm:presLayoutVars>
          <dgm:bulletEnabled val="1"/>
        </dgm:presLayoutVars>
      </dgm:prSet>
      <dgm:spPr/>
      <dgm:t>
        <a:bodyPr/>
        <a:lstStyle/>
        <a:p>
          <a:endParaRPr lang="fr-FR"/>
        </a:p>
      </dgm:t>
    </dgm:pt>
  </dgm:ptLst>
  <dgm:cxnLst>
    <dgm:cxn modelId="{1C1DF7AB-BAD4-4470-AFDD-8A0F162703DC}" type="presOf" srcId="{0A66FFDF-3A53-42D5-AFDD-7E4D9D222A71}" destId="{9A2EF124-EF14-45BB-AF10-1790C4273802}" srcOrd="0" destOrd="0" presId="urn:microsoft.com/office/officeart/2005/8/layout/chevron2"/>
    <dgm:cxn modelId="{14F1CA15-4775-416D-A3FC-5F066720A4A0}" srcId="{0A66FFDF-3A53-42D5-AFDD-7E4D9D222A71}" destId="{4BC082E8-2FC4-4297-A4BF-D0743AD25EFF}" srcOrd="5" destOrd="0" parTransId="{C7420BD0-919C-40DF-87B8-07955F67BD8C}" sibTransId="{B2A81F06-1F5F-4305-841C-798A7F4E33C5}"/>
    <dgm:cxn modelId="{C25BEE7C-2B71-4628-A205-04A08C6FD4CF}" type="presOf" srcId="{4BD890DA-DBA2-4279-A5CA-8CF812DE749D}" destId="{6560FDC6-DCC4-4787-ADFB-1F05FD25C357}" srcOrd="0" destOrd="0" presId="urn:microsoft.com/office/officeart/2005/8/layout/chevron2"/>
    <dgm:cxn modelId="{D88750C2-8B7B-442F-9A1A-ECB494C3BF3D}" type="presOf" srcId="{B0730786-F90C-43AC-9B08-9A980F2A745D}" destId="{42FE379D-E7D6-4304-92B7-168DEEAB54D9}" srcOrd="0" destOrd="0" presId="urn:microsoft.com/office/officeart/2005/8/layout/chevron2"/>
    <dgm:cxn modelId="{04EA4FA9-9710-43BA-A131-D65EBCB4B0DF}" srcId="{0A66FFDF-3A53-42D5-AFDD-7E4D9D222A71}" destId="{6CFDB265-AC42-42A1-86D5-4D86655E3DDE}" srcOrd="2" destOrd="0" parTransId="{12DBDB44-2003-44F1-AFA2-DAB2035779F9}" sibTransId="{4C8FFB5C-18CB-43CC-9063-075BEFF7F1FD}"/>
    <dgm:cxn modelId="{B3811B20-484C-4027-836E-9B7674CAC7D6}" type="presOf" srcId="{48F4BDD9-2BDD-429B-B877-6703E555C99D}" destId="{676C349A-517A-47DA-96CF-47A66AF205A4}" srcOrd="0" destOrd="0" presId="urn:microsoft.com/office/officeart/2005/8/layout/chevron2"/>
    <dgm:cxn modelId="{4BBF2155-80BC-4980-BE05-A78FEB01EDBF}" type="presOf" srcId="{477DC235-87E5-4335-926E-58EEC7BE3DD9}" destId="{C4502D35-E047-40B5-971A-13ED20BC70F2}" srcOrd="0" destOrd="0" presId="urn:microsoft.com/office/officeart/2005/8/layout/chevron2"/>
    <dgm:cxn modelId="{AB672314-C238-43ED-9676-9980DABA06DF}" srcId="{4BC082E8-2FC4-4297-A4BF-D0743AD25EFF}" destId="{B8A4FF75-2C77-4C70-AA6D-85D86C2CBA15}" srcOrd="0" destOrd="0" parTransId="{F4442B8A-79CF-41B1-89EF-A8350C07F871}" sibTransId="{EFE60ECF-0D27-4C83-BA5E-BA1AF23DC645}"/>
    <dgm:cxn modelId="{3B4C3A94-AAA3-4229-B0DF-1CABF8A9262F}" srcId="{B0730786-F90C-43AC-9B08-9A980F2A745D}" destId="{4BD890DA-DBA2-4279-A5CA-8CF812DE749D}" srcOrd="0" destOrd="0" parTransId="{D8D887A6-BDAE-46F1-B19B-EEA3B922932A}" sibTransId="{A425ECBA-6CFD-4284-99A8-F3CAD2C3209D}"/>
    <dgm:cxn modelId="{B92A7893-B22F-49EA-8A6A-9FF447F49004}" srcId="{D26F1C73-1D2C-4053-AC2E-CEC7E8D63155}" destId="{D72CA283-A6EC-4CF6-B7D1-229585249547}" srcOrd="0" destOrd="0" parTransId="{9313000A-5FA5-486E-A17E-05185491DBB0}" sibTransId="{C9314404-C0C8-4355-AC41-1F105F6EFA1D}"/>
    <dgm:cxn modelId="{8A128E0C-7B43-4A6C-84E2-45ADF85FC1A5}" srcId="{6CFDB265-AC42-42A1-86D5-4D86655E3DDE}" destId="{48F4BDD9-2BDD-429B-B877-6703E555C99D}" srcOrd="0" destOrd="0" parTransId="{837987FE-A895-45D0-B310-C6ADFBAA2E2D}" sibTransId="{08501F11-20CE-460A-936E-43C4499AEBC4}"/>
    <dgm:cxn modelId="{6CEED378-4EE7-4595-8C09-6BB100A020CE}" type="presOf" srcId="{D26F1C73-1D2C-4053-AC2E-CEC7E8D63155}" destId="{5C06B360-AA0C-4BE2-8935-06358E47263F}" srcOrd="0" destOrd="0" presId="urn:microsoft.com/office/officeart/2005/8/layout/chevron2"/>
    <dgm:cxn modelId="{6F66AB9E-4FDF-4AF7-B0DD-81DFE2C9C049}" srcId="{0A66FFDF-3A53-42D5-AFDD-7E4D9D222A71}" destId="{477DC235-87E5-4335-926E-58EEC7BE3DD9}" srcOrd="0" destOrd="0" parTransId="{720A15B9-2FF7-4B36-B7F8-FD3BB71FEAB3}" sibTransId="{D83FFF86-79DA-4BCB-89C8-EF5ABF32C42F}"/>
    <dgm:cxn modelId="{1565D48B-554A-4BBB-A521-D8579E0EB95A}" type="presOf" srcId="{0D1900C9-D0ED-47CB-A85D-6E6D80CA6F82}" destId="{C7AD5491-D538-4AD6-B040-2586B94DD571}" srcOrd="0" destOrd="0" presId="urn:microsoft.com/office/officeart/2005/8/layout/chevron2"/>
    <dgm:cxn modelId="{2A952EA7-8844-424C-AFD4-2645EE0DE174}" type="presOf" srcId="{D72CA283-A6EC-4CF6-B7D1-229585249547}" destId="{579AD093-2A1E-4EB1-BA12-243505BA557C}" srcOrd="0" destOrd="0" presId="urn:microsoft.com/office/officeart/2005/8/layout/chevron2"/>
    <dgm:cxn modelId="{736A59B2-0D81-4756-BD98-4C26BFFC8416}" type="presOf" srcId="{B8A4FF75-2C77-4C70-AA6D-85D86C2CBA15}" destId="{2E462327-1E06-4533-8A98-A428EE386AA2}" srcOrd="0" destOrd="0" presId="urn:microsoft.com/office/officeart/2005/8/layout/chevron2"/>
    <dgm:cxn modelId="{15DCD1C8-6150-47D0-B6AF-87B02641118E}" type="presOf" srcId="{5DA2F813-9773-49AB-9BDD-802AB830C393}" destId="{9CA6A255-51A2-4A83-852F-C76F8B3FE39F}" srcOrd="0" destOrd="0" presId="urn:microsoft.com/office/officeart/2005/8/layout/chevron2"/>
    <dgm:cxn modelId="{56D2F254-B07F-46E6-886E-263E64F5EA35}" srcId="{0A66FFDF-3A53-42D5-AFDD-7E4D9D222A71}" destId="{D26F1C73-1D2C-4053-AC2E-CEC7E8D63155}" srcOrd="3" destOrd="0" parTransId="{4EC3215C-EA3B-4FCA-A1B1-201F0C4C0037}" sibTransId="{A80C8054-47F6-4B02-8189-7EAF4A86319A}"/>
    <dgm:cxn modelId="{3F0764FD-74DD-4530-BE20-2D1FFC9859A6}" srcId="{0D1900C9-D0ED-47CB-A85D-6E6D80CA6F82}" destId="{25765D1B-6826-4BEC-9886-AB7C4BDAA08E}" srcOrd="0" destOrd="0" parTransId="{F49CF46A-2458-413B-8EED-64253DBC8BDF}" sibTransId="{E920F451-EE8F-4C7D-ABF0-DF832A3B57B1}"/>
    <dgm:cxn modelId="{D8199D5C-7094-420D-9BD6-876B88907A0A}" type="presOf" srcId="{6CFDB265-AC42-42A1-86D5-4D86655E3DDE}" destId="{B0D3532A-FF3B-486A-A2D2-F0159CB0847F}" srcOrd="0" destOrd="0" presId="urn:microsoft.com/office/officeart/2005/8/layout/chevron2"/>
    <dgm:cxn modelId="{DB2F8022-0730-4863-AA99-941124C81D3E}" srcId="{477DC235-87E5-4335-926E-58EEC7BE3DD9}" destId="{5DA2F813-9773-49AB-9BDD-802AB830C393}" srcOrd="0" destOrd="0" parTransId="{8C869493-00AC-4D26-AB67-CC031E998D54}" sibTransId="{0E03F0C9-F259-4A05-8042-28788F904E32}"/>
    <dgm:cxn modelId="{DF37EE5B-0514-4CDA-A0C4-3673DC6AEAA4}" type="presOf" srcId="{25765D1B-6826-4BEC-9886-AB7C4BDAA08E}" destId="{59E4D9AF-DF90-485B-B320-61E935D407A5}" srcOrd="0" destOrd="0" presId="urn:microsoft.com/office/officeart/2005/8/layout/chevron2"/>
    <dgm:cxn modelId="{6891BD1A-9A75-4DE9-99E9-5E7CCCC26F16}" type="presOf" srcId="{4BC082E8-2FC4-4297-A4BF-D0743AD25EFF}" destId="{96AEA680-0B60-4818-9ADF-CE56A135EA6A}" srcOrd="0" destOrd="0" presId="urn:microsoft.com/office/officeart/2005/8/layout/chevron2"/>
    <dgm:cxn modelId="{CC590CE8-53CC-4273-BFA3-371512B21F31}" srcId="{0A66FFDF-3A53-42D5-AFDD-7E4D9D222A71}" destId="{0D1900C9-D0ED-47CB-A85D-6E6D80CA6F82}" srcOrd="4" destOrd="0" parTransId="{950AC0D7-7ED0-42F1-BF2C-28E7FA2D1F67}" sibTransId="{5552AFE6-87AF-4995-A9A0-BE1EFA508A3C}"/>
    <dgm:cxn modelId="{A6B4CF62-3D0D-40A5-88BF-5C7FBB703271}" srcId="{0A66FFDF-3A53-42D5-AFDD-7E4D9D222A71}" destId="{B0730786-F90C-43AC-9B08-9A980F2A745D}" srcOrd="1" destOrd="0" parTransId="{915E5566-1D1A-411D-8C50-2FB076907727}" sibTransId="{1C151733-8F2D-4A66-9E3B-E0B8E6F18CD5}"/>
    <dgm:cxn modelId="{96858719-9BDF-4625-BBC4-10A2E30D54D9}" type="presParOf" srcId="{9A2EF124-EF14-45BB-AF10-1790C4273802}" destId="{84F81ABC-BB50-4959-800A-89246DF73D05}" srcOrd="0" destOrd="0" presId="urn:microsoft.com/office/officeart/2005/8/layout/chevron2"/>
    <dgm:cxn modelId="{5E6018F7-9610-4EBF-8218-C85251EE5C2A}" type="presParOf" srcId="{84F81ABC-BB50-4959-800A-89246DF73D05}" destId="{C4502D35-E047-40B5-971A-13ED20BC70F2}" srcOrd="0" destOrd="0" presId="urn:microsoft.com/office/officeart/2005/8/layout/chevron2"/>
    <dgm:cxn modelId="{51E65C06-648E-497A-838E-24CA6F4CEA2E}" type="presParOf" srcId="{84F81ABC-BB50-4959-800A-89246DF73D05}" destId="{9CA6A255-51A2-4A83-852F-C76F8B3FE39F}" srcOrd="1" destOrd="0" presId="urn:microsoft.com/office/officeart/2005/8/layout/chevron2"/>
    <dgm:cxn modelId="{35494E23-01FB-491B-A6B2-D2308676BC74}" type="presParOf" srcId="{9A2EF124-EF14-45BB-AF10-1790C4273802}" destId="{2C4DD368-1EDC-4F26-8E13-B5328B356F3C}" srcOrd="1" destOrd="0" presId="urn:microsoft.com/office/officeart/2005/8/layout/chevron2"/>
    <dgm:cxn modelId="{02A3DA07-C263-4F1D-B986-D9F4F620717B}" type="presParOf" srcId="{9A2EF124-EF14-45BB-AF10-1790C4273802}" destId="{08A5E614-1218-403D-BCB4-F16097BD1075}" srcOrd="2" destOrd="0" presId="urn:microsoft.com/office/officeart/2005/8/layout/chevron2"/>
    <dgm:cxn modelId="{F576A2BD-F148-4757-8F64-67006C8C0338}" type="presParOf" srcId="{08A5E614-1218-403D-BCB4-F16097BD1075}" destId="{42FE379D-E7D6-4304-92B7-168DEEAB54D9}" srcOrd="0" destOrd="0" presId="urn:microsoft.com/office/officeart/2005/8/layout/chevron2"/>
    <dgm:cxn modelId="{3CF4A727-7EBB-46AE-8A38-F490A0FB15BC}" type="presParOf" srcId="{08A5E614-1218-403D-BCB4-F16097BD1075}" destId="{6560FDC6-DCC4-4787-ADFB-1F05FD25C357}" srcOrd="1" destOrd="0" presId="urn:microsoft.com/office/officeart/2005/8/layout/chevron2"/>
    <dgm:cxn modelId="{BFC4E5A9-09F6-49D7-A845-6CCFE9BA6754}" type="presParOf" srcId="{9A2EF124-EF14-45BB-AF10-1790C4273802}" destId="{511579FA-6CFD-4B66-8920-3928B0F2BDE4}" srcOrd="3" destOrd="0" presId="urn:microsoft.com/office/officeart/2005/8/layout/chevron2"/>
    <dgm:cxn modelId="{BDFD6C97-3A0A-4432-B491-28A5C3C143EC}" type="presParOf" srcId="{9A2EF124-EF14-45BB-AF10-1790C4273802}" destId="{9195465C-FFA0-462D-9A23-1A5DD32D61A7}" srcOrd="4" destOrd="0" presId="urn:microsoft.com/office/officeart/2005/8/layout/chevron2"/>
    <dgm:cxn modelId="{13BAB399-16DA-466B-9F2A-7D4DA5D9F29C}" type="presParOf" srcId="{9195465C-FFA0-462D-9A23-1A5DD32D61A7}" destId="{B0D3532A-FF3B-486A-A2D2-F0159CB0847F}" srcOrd="0" destOrd="0" presId="urn:microsoft.com/office/officeart/2005/8/layout/chevron2"/>
    <dgm:cxn modelId="{2C94F597-9F3A-428C-94C8-3419BBCC32C0}" type="presParOf" srcId="{9195465C-FFA0-462D-9A23-1A5DD32D61A7}" destId="{676C349A-517A-47DA-96CF-47A66AF205A4}" srcOrd="1" destOrd="0" presId="urn:microsoft.com/office/officeart/2005/8/layout/chevron2"/>
    <dgm:cxn modelId="{177390E0-F9DE-4907-96E0-07A9F11C3F21}" type="presParOf" srcId="{9A2EF124-EF14-45BB-AF10-1790C4273802}" destId="{00061E33-C8DA-453E-A6A8-383C674602A5}" srcOrd="5" destOrd="0" presId="urn:microsoft.com/office/officeart/2005/8/layout/chevron2"/>
    <dgm:cxn modelId="{59823CE8-717C-4EFE-91AC-FD61D7ACC390}" type="presParOf" srcId="{9A2EF124-EF14-45BB-AF10-1790C4273802}" destId="{B95ADC0E-4B7E-4199-869A-6241EB17DAF2}" srcOrd="6" destOrd="0" presId="urn:microsoft.com/office/officeart/2005/8/layout/chevron2"/>
    <dgm:cxn modelId="{F0E36106-091F-49DF-B571-8DA0F61F3937}" type="presParOf" srcId="{B95ADC0E-4B7E-4199-869A-6241EB17DAF2}" destId="{5C06B360-AA0C-4BE2-8935-06358E47263F}" srcOrd="0" destOrd="0" presId="urn:microsoft.com/office/officeart/2005/8/layout/chevron2"/>
    <dgm:cxn modelId="{72B44D81-4748-418A-A24C-8977725960B8}" type="presParOf" srcId="{B95ADC0E-4B7E-4199-869A-6241EB17DAF2}" destId="{579AD093-2A1E-4EB1-BA12-243505BA557C}" srcOrd="1" destOrd="0" presId="urn:microsoft.com/office/officeart/2005/8/layout/chevron2"/>
    <dgm:cxn modelId="{8360229D-FAAF-41C4-91D4-D4BCBABA2ADF}" type="presParOf" srcId="{9A2EF124-EF14-45BB-AF10-1790C4273802}" destId="{4C30BCE4-FB80-43FF-9542-ABDE39122C30}" srcOrd="7" destOrd="0" presId="urn:microsoft.com/office/officeart/2005/8/layout/chevron2"/>
    <dgm:cxn modelId="{FB03D7F0-2662-428B-8AE6-47A6688EA8BB}" type="presParOf" srcId="{9A2EF124-EF14-45BB-AF10-1790C4273802}" destId="{A344432D-6C23-4DA2-B43E-203A906D40C1}" srcOrd="8" destOrd="0" presId="urn:microsoft.com/office/officeart/2005/8/layout/chevron2"/>
    <dgm:cxn modelId="{4401F965-89E8-440E-A2F8-14E70DB9662D}" type="presParOf" srcId="{A344432D-6C23-4DA2-B43E-203A906D40C1}" destId="{C7AD5491-D538-4AD6-B040-2586B94DD571}" srcOrd="0" destOrd="0" presId="urn:microsoft.com/office/officeart/2005/8/layout/chevron2"/>
    <dgm:cxn modelId="{B588A253-76EF-44F2-93A7-ADE1AEFEB024}" type="presParOf" srcId="{A344432D-6C23-4DA2-B43E-203A906D40C1}" destId="{59E4D9AF-DF90-485B-B320-61E935D407A5}" srcOrd="1" destOrd="0" presId="urn:microsoft.com/office/officeart/2005/8/layout/chevron2"/>
    <dgm:cxn modelId="{93C379BB-8737-4A7A-B87C-54FEE1DC7A27}" type="presParOf" srcId="{9A2EF124-EF14-45BB-AF10-1790C4273802}" destId="{BC649EDB-0F5D-431B-B3D7-9C869D13075A}" srcOrd="9" destOrd="0" presId="urn:microsoft.com/office/officeart/2005/8/layout/chevron2"/>
    <dgm:cxn modelId="{134B2261-B15A-46A1-8A81-167063EAA447}" type="presParOf" srcId="{9A2EF124-EF14-45BB-AF10-1790C4273802}" destId="{D6AA9083-E6DD-4BEA-8F88-6D0B798AA122}" srcOrd="10" destOrd="0" presId="urn:microsoft.com/office/officeart/2005/8/layout/chevron2"/>
    <dgm:cxn modelId="{361C2E1B-EF9A-42F3-B445-8DCC95BD8098}" type="presParOf" srcId="{D6AA9083-E6DD-4BEA-8F88-6D0B798AA122}" destId="{96AEA680-0B60-4818-9ADF-CE56A135EA6A}" srcOrd="0" destOrd="0" presId="urn:microsoft.com/office/officeart/2005/8/layout/chevron2"/>
    <dgm:cxn modelId="{C4610B5E-15BF-4CB9-9B6B-F2C22B98AF04}" type="presParOf" srcId="{D6AA9083-E6DD-4BEA-8F88-6D0B798AA122}" destId="{2E462327-1E06-4533-8A98-A428EE386AA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B7842-73DB-46E0-905C-AA7775061979}" type="doc">
      <dgm:prSet loTypeId="urn:microsoft.com/office/officeart/2005/8/layout/bProcess2" loCatId="process" qsTypeId="urn:microsoft.com/office/officeart/2005/8/quickstyle/3d1" qsCatId="3D" csTypeId="urn:microsoft.com/office/officeart/2005/8/colors/accent1_2" csCatId="accent1" phldr="1"/>
      <dgm:spPr/>
      <dgm:t>
        <a:bodyPr/>
        <a:lstStyle/>
        <a:p>
          <a:endParaRPr lang="fr-FR"/>
        </a:p>
      </dgm:t>
    </dgm:pt>
    <dgm:pt modelId="{E6040092-3594-4FBA-B54D-174D18151513}">
      <dgm:prSet phldrT="[Texte]" custT="1"/>
      <dgm:spPr>
        <a:solidFill>
          <a:srgbClr val="0070C0"/>
        </a:solidFill>
      </dgm:spPr>
      <dgm:t>
        <a:bodyPr/>
        <a:lstStyle/>
        <a:p>
          <a:endParaRPr lang="fr-FR" sz="1800" b="1" dirty="0"/>
        </a:p>
      </dgm:t>
    </dgm:pt>
    <dgm:pt modelId="{B5F451BC-B152-46E7-A3A7-8F12375CCE65}" type="parTrans" cxnId="{361E20C2-7D38-4794-9B77-78EDABF7B7B8}">
      <dgm:prSet/>
      <dgm:spPr/>
      <dgm:t>
        <a:bodyPr/>
        <a:lstStyle/>
        <a:p>
          <a:endParaRPr lang="fr-FR"/>
        </a:p>
      </dgm:t>
    </dgm:pt>
    <dgm:pt modelId="{2639E71D-9743-439C-AC4C-4F3AB6ADA705}" type="sibTrans" cxnId="{361E20C2-7D38-4794-9B77-78EDABF7B7B8}">
      <dgm:prSet/>
      <dgm:spPr>
        <a:solidFill>
          <a:schemeClr val="accent6"/>
        </a:solidFill>
      </dgm:spPr>
      <dgm:t>
        <a:bodyPr/>
        <a:lstStyle/>
        <a:p>
          <a:endParaRPr lang="fr-FR" dirty="0"/>
        </a:p>
      </dgm:t>
    </dgm:pt>
    <dgm:pt modelId="{BA471411-C736-4B40-AAD3-28D162D9A0C4}">
      <dgm:prSet phldrT="[Texte]" custT="1"/>
      <dgm:spPr>
        <a:solidFill>
          <a:srgbClr val="A50021"/>
        </a:solidFill>
      </dgm:spPr>
      <dgm:t>
        <a:bodyPr/>
        <a:lstStyle/>
        <a:p>
          <a:r>
            <a:rPr lang="fr-FR" sz="1800" b="1" dirty="0" smtClean="0"/>
            <a:t>Analyse des écarts</a:t>
          </a:r>
          <a:endParaRPr lang="fr-FR" sz="1800" b="1" dirty="0"/>
        </a:p>
      </dgm:t>
    </dgm:pt>
    <dgm:pt modelId="{14333870-18BC-4DDC-B462-007255C3BCAD}" type="parTrans" cxnId="{9A0E8C73-6A2B-4232-8F7D-7D5D8A97203A}">
      <dgm:prSet/>
      <dgm:spPr/>
      <dgm:t>
        <a:bodyPr/>
        <a:lstStyle/>
        <a:p>
          <a:endParaRPr lang="fr-FR"/>
        </a:p>
      </dgm:t>
    </dgm:pt>
    <dgm:pt modelId="{0F8A1C6F-F675-42BD-BBC7-8778091AC8D3}" type="sibTrans" cxnId="{9A0E8C73-6A2B-4232-8F7D-7D5D8A97203A}">
      <dgm:prSet/>
      <dgm:spPr/>
      <dgm:t>
        <a:bodyPr/>
        <a:lstStyle/>
        <a:p>
          <a:endParaRPr lang="fr-FR"/>
        </a:p>
      </dgm:t>
    </dgm:pt>
    <dgm:pt modelId="{CD0B020D-9FD0-41E1-9D3C-AA966BB77A7A}">
      <dgm:prSet custT="1"/>
      <dgm:spPr>
        <a:solidFill>
          <a:srgbClr val="00B050"/>
        </a:solidFill>
      </dgm:spPr>
      <dgm:t>
        <a:bodyPr/>
        <a:lstStyle/>
        <a:p>
          <a:endParaRPr lang="fr-FR" sz="1400" b="1" dirty="0"/>
        </a:p>
      </dgm:t>
    </dgm:pt>
    <dgm:pt modelId="{9E4C03E5-7043-491D-8A04-97BF3209A467}" type="parTrans" cxnId="{12DB2A94-71D1-48C6-9EBE-1DF7F2DFB92F}">
      <dgm:prSet/>
      <dgm:spPr/>
      <dgm:t>
        <a:bodyPr/>
        <a:lstStyle/>
        <a:p>
          <a:endParaRPr lang="fr-FR"/>
        </a:p>
      </dgm:t>
    </dgm:pt>
    <dgm:pt modelId="{29F6286F-ED27-4AF6-A522-BA647E24FE2C}" type="sibTrans" cxnId="{12DB2A94-71D1-48C6-9EBE-1DF7F2DFB92F}">
      <dgm:prSet/>
      <dgm:spPr>
        <a:solidFill>
          <a:srgbClr val="FFC000"/>
        </a:solidFill>
      </dgm:spPr>
      <dgm:t>
        <a:bodyPr/>
        <a:lstStyle/>
        <a:p>
          <a:endParaRPr lang="fr-FR" dirty="0"/>
        </a:p>
      </dgm:t>
    </dgm:pt>
    <dgm:pt modelId="{B5C0F9F1-8CCB-41FD-9A69-B4AB677619E7}" type="pres">
      <dgm:prSet presAssocID="{FABB7842-73DB-46E0-905C-AA7775061979}" presName="diagram" presStyleCnt="0">
        <dgm:presLayoutVars>
          <dgm:dir/>
          <dgm:resizeHandles/>
        </dgm:presLayoutVars>
      </dgm:prSet>
      <dgm:spPr/>
      <dgm:t>
        <a:bodyPr/>
        <a:lstStyle/>
        <a:p>
          <a:endParaRPr lang="fr-FR"/>
        </a:p>
      </dgm:t>
    </dgm:pt>
    <dgm:pt modelId="{0C29DF08-B5D0-401D-B37C-788B9F0A5F74}" type="pres">
      <dgm:prSet presAssocID="{E6040092-3594-4FBA-B54D-174D18151513}" presName="firstNode" presStyleLbl="node1" presStyleIdx="0" presStyleCnt="3" custScaleX="110200" custScaleY="100043" custLinFactNeighborX="-54137" custLinFactNeighborY="-8673">
        <dgm:presLayoutVars>
          <dgm:bulletEnabled val="1"/>
        </dgm:presLayoutVars>
      </dgm:prSet>
      <dgm:spPr/>
      <dgm:t>
        <a:bodyPr/>
        <a:lstStyle/>
        <a:p>
          <a:endParaRPr lang="fr-FR"/>
        </a:p>
      </dgm:t>
    </dgm:pt>
    <dgm:pt modelId="{0CA8A03D-2E65-45ED-AFA2-36168644F773}" type="pres">
      <dgm:prSet presAssocID="{2639E71D-9743-439C-AC4C-4F3AB6ADA705}" presName="sibTrans" presStyleLbl="sibTrans2D1" presStyleIdx="0" presStyleCnt="2"/>
      <dgm:spPr/>
      <dgm:t>
        <a:bodyPr/>
        <a:lstStyle/>
        <a:p>
          <a:endParaRPr lang="fr-FR"/>
        </a:p>
      </dgm:t>
    </dgm:pt>
    <dgm:pt modelId="{4A8F796D-53F1-488F-B71D-29F93D6C4927}" type="pres">
      <dgm:prSet presAssocID="{CD0B020D-9FD0-41E1-9D3C-AA966BB77A7A}" presName="middleNode" presStyleCnt="0"/>
      <dgm:spPr/>
    </dgm:pt>
    <dgm:pt modelId="{6990CB9D-CE18-4AC2-BD89-C9B952FC124C}" type="pres">
      <dgm:prSet presAssocID="{CD0B020D-9FD0-41E1-9D3C-AA966BB77A7A}" presName="padding" presStyleLbl="node1" presStyleIdx="0" presStyleCnt="3"/>
      <dgm:spPr/>
    </dgm:pt>
    <dgm:pt modelId="{13F78B06-2E93-4090-ADFA-2CD20A3A2D40}" type="pres">
      <dgm:prSet presAssocID="{CD0B020D-9FD0-41E1-9D3C-AA966BB77A7A}" presName="shape" presStyleLbl="node1" presStyleIdx="1" presStyleCnt="3" custScaleX="156228" custScaleY="150023" custLinFactNeighborX="-35154" custLinFactNeighborY="-2412">
        <dgm:presLayoutVars>
          <dgm:bulletEnabled val="1"/>
        </dgm:presLayoutVars>
      </dgm:prSet>
      <dgm:spPr/>
      <dgm:t>
        <a:bodyPr/>
        <a:lstStyle/>
        <a:p>
          <a:endParaRPr lang="fr-FR"/>
        </a:p>
      </dgm:t>
    </dgm:pt>
    <dgm:pt modelId="{33CD1558-A437-43A4-8F07-FD81864F8B0E}" type="pres">
      <dgm:prSet presAssocID="{29F6286F-ED27-4AF6-A522-BA647E24FE2C}" presName="sibTrans" presStyleLbl="sibTrans2D1" presStyleIdx="1" presStyleCnt="2"/>
      <dgm:spPr/>
      <dgm:t>
        <a:bodyPr/>
        <a:lstStyle/>
        <a:p>
          <a:endParaRPr lang="fr-FR"/>
        </a:p>
      </dgm:t>
    </dgm:pt>
    <dgm:pt modelId="{6B91E5B4-39E9-4416-9322-8A4A952C3B1E}" type="pres">
      <dgm:prSet presAssocID="{BA471411-C736-4B40-AAD3-28D162D9A0C4}" presName="lastNode" presStyleLbl="node1" presStyleIdx="2" presStyleCnt="3" custScaleX="100801" custScaleY="99248" custLinFactNeighborX="7587" custLinFactNeighborY="-60">
        <dgm:presLayoutVars>
          <dgm:bulletEnabled val="1"/>
        </dgm:presLayoutVars>
      </dgm:prSet>
      <dgm:spPr/>
      <dgm:t>
        <a:bodyPr/>
        <a:lstStyle/>
        <a:p>
          <a:endParaRPr lang="fr-FR"/>
        </a:p>
      </dgm:t>
    </dgm:pt>
  </dgm:ptLst>
  <dgm:cxnLst>
    <dgm:cxn modelId="{1D814AFE-D867-4DAC-A43F-41764D27F4A3}" type="presOf" srcId="{2639E71D-9743-439C-AC4C-4F3AB6ADA705}" destId="{0CA8A03D-2E65-45ED-AFA2-36168644F773}" srcOrd="0" destOrd="0" presId="urn:microsoft.com/office/officeart/2005/8/layout/bProcess2"/>
    <dgm:cxn modelId="{0A652F21-8123-4117-828C-FCD78A7A3EA9}" type="presOf" srcId="{BA471411-C736-4B40-AAD3-28D162D9A0C4}" destId="{6B91E5B4-39E9-4416-9322-8A4A952C3B1E}" srcOrd="0" destOrd="0" presId="urn:microsoft.com/office/officeart/2005/8/layout/bProcess2"/>
    <dgm:cxn modelId="{097E056F-B16D-4996-A06A-C079FA454405}" type="presOf" srcId="{E6040092-3594-4FBA-B54D-174D18151513}" destId="{0C29DF08-B5D0-401D-B37C-788B9F0A5F74}" srcOrd="0" destOrd="0" presId="urn:microsoft.com/office/officeart/2005/8/layout/bProcess2"/>
    <dgm:cxn modelId="{12DB2A94-71D1-48C6-9EBE-1DF7F2DFB92F}" srcId="{FABB7842-73DB-46E0-905C-AA7775061979}" destId="{CD0B020D-9FD0-41E1-9D3C-AA966BB77A7A}" srcOrd="1" destOrd="0" parTransId="{9E4C03E5-7043-491D-8A04-97BF3209A467}" sibTransId="{29F6286F-ED27-4AF6-A522-BA647E24FE2C}"/>
    <dgm:cxn modelId="{57F0146A-F3E6-4D20-9D38-FE4366879945}" type="presOf" srcId="{29F6286F-ED27-4AF6-A522-BA647E24FE2C}" destId="{33CD1558-A437-43A4-8F07-FD81864F8B0E}" srcOrd="0" destOrd="0" presId="urn:microsoft.com/office/officeart/2005/8/layout/bProcess2"/>
    <dgm:cxn modelId="{3A9A62CB-235A-4361-9637-18270FE43F71}" type="presOf" srcId="{FABB7842-73DB-46E0-905C-AA7775061979}" destId="{B5C0F9F1-8CCB-41FD-9A69-B4AB677619E7}" srcOrd="0" destOrd="0" presId="urn:microsoft.com/office/officeart/2005/8/layout/bProcess2"/>
    <dgm:cxn modelId="{361E20C2-7D38-4794-9B77-78EDABF7B7B8}" srcId="{FABB7842-73DB-46E0-905C-AA7775061979}" destId="{E6040092-3594-4FBA-B54D-174D18151513}" srcOrd="0" destOrd="0" parTransId="{B5F451BC-B152-46E7-A3A7-8F12375CCE65}" sibTransId="{2639E71D-9743-439C-AC4C-4F3AB6ADA705}"/>
    <dgm:cxn modelId="{9A0E8C73-6A2B-4232-8F7D-7D5D8A97203A}" srcId="{FABB7842-73DB-46E0-905C-AA7775061979}" destId="{BA471411-C736-4B40-AAD3-28D162D9A0C4}" srcOrd="2" destOrd="0" parTransId="{14333870-18BC-4DDC-B462-007255C3BCAD}" sibTransId="{0F8A1C6F-F675-42BD-BBC7-8778091AC8D3}"/>
    <dgm:cxn modelId="{A4DCB18B-8799-420B-A817-4D11363B20F2}" type="presOf" srcId="{CD0B020D-9FD0-41E1-9D3C-AA966BB77A7A}" destId="{13F78B06-2E93-4090-ADFA-2CD20A3A2D40}" srcOrd="0" destOrd="0" presId="urn:microsoft.com/office/officeart/2005/8/layout/bProcess2"/>
    <dgm:cxn modelId="{DCE9066A-3602-40C6-9253-48E1AE771626}" type="presParOf" srcId="{B5C0F9F1-8CCB-41FD-9A69-B4AB677619E7}" destId="{0C29DF08-B5D0-401D-B37C-788B9F0A5F74}" srcOrd="0" destOrd="0" presId="urn:microsoft.com/office/officeart/2005/8/layout/bProcess2"/>
    <dgm:cxn modelId="{0052CB16-D1BB-4614-AEED-F0456EDDC3D1}" type="presParOf" srcId="{B5C0F9F1-8CCB-41FD-9A69-B4AB677619E7}" destId="{0CA8A03D-2E65-45ED-AFA2-36168644F773}" srcOrd="1" destOrd="0" presId="urn:microsoft.com/office/officeart/2005/8/layout/bProcess2"/>
    <dgm:cxn modelId="{06767437-2E01-419E-9651-BB1BD238991D}" type="presParOf" srcId="{B5C0F9F1-8CCB-41FD-9A69-B4AB677619E7}" destId="{4A8F796D-53F1-488F-B71D-29F93D6C4927}" srcOrd="2" destOrd="0" presId="urn:microsoft.com/office/officeart/2005/8/layout/bProcess2"/>
    <dgm:cxn modelId="{F01F72BB-044E-4DA1-B0CA-56EE7DA34838}" type="presParOf" srcId="{4A8F796D-53F1-488F-B71D-29F93D6C4927}" destId="{6990CB9D-CE18-4AC2-BD89-C9B952FC124C}" srcOrd="0" destOrd="0" presId="urn:microsoft.com/office/officeart/2005/8/layout/bProcess2"/>
    <dgm:cxn modelId="{8AA6576F-4E20-4D9E-94D0-88CD6BF77D99}" type="presParOf" srcId="{4A8F796D-53F1-488F-B71D-29F93D6C4927}" destId="{13F78B06-2E93-4090-ADFA-2CD20A3A2D40}" srcOrd="1" destOrd="0" presId="urn:microsoft.com/office/officeart/2005/8/layout/bProcess2"/>
    <dgm:cxn modelId="{4151C24E-9C20-4ED1-8792-E76BC8D99B27}" type="presParOf" srcId="{B5C0F9F1-8CCB-41FD-9A69-B4AB677619E7}" destId="{33CD1558-A437-43A4-8F07-FD81864F8B0E}" srcOrd="3" destOrd="0" presId="urn:microsoft.com/office/officeart/2005/8/layout/bProcess2"/>
    <dgm:cxn modelId="{022F0AE5-A050-4845-A3F7-688ED67C5761}" type="presParOf" srcId="{B5C0F9F1-8CCB-41FD-9A69-B4AB677619E7}" destId="{6B91E5B4-39E9-4416-9322-8A4A952C3B1E}"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439DE-911A-4233-B349-16798A4751F4}" type="doc">
      <dgm:prSet loTypeId="urn:microsoft.com/office/officeart/2005/8/layout/radial4" loCatId="relationship" qsTypeId="urn:microsoft.com/office/officeart/2005/8/quickstyle/3d1" qsCatId="3D" csTypeId="urn:microsoft.com/office/officeart/2005/8/colors/colorful1#3" csCatId="colorful" phldr="1"/>
      <dgm:spPr/>
      <dgm:t>
        <a:bodyPr/>
        <a:lstStyle/>
        <a:p>
          <a:endParaRPr lang="fr-FR"/>
        </a:p>
      </dgm:t>
    </dgm:pt>
    <dgm:pt modelId="{74282D85-D95C-4E1A-8487-B3384533848B}">
      <dgm:prSet phldrT="[Texte]" custT="1"/>
      <dgm:spPr/>
      <dgm:t>
        <a:bodyPr/>
        <a:lstStyle/>
        <a:p>
          <a:pPr rtl="0"/>
          <a:endParaRPr lang="fr-FR" sz="1600" b="1" dirty="0"/>
        </a:p>
      </dgm:t>
    </dgm:pt>
    <dgm:pt modelId="{F638A479-084C-4E89-9461-7EB9FB0FB29F}" type="parTrans" cxnId="{28916205-9A00-4622-AAD5-92DF82556F4B}">
      <dgm:prSet/>
      <dgm:spPr/>
      <dgm:t>
        <a:bodyPr/>
        <a:lstStyle/>
        <a:p>
          <a:endParaRPr lang="fr-FR"/>
        </a:p>
      </dgm:t>
    </dgm:pt>
    <dgm:pt modelId="{32782A5E-E412-4DE5-A828-F97179960C0E}" type="sibTrans" cxnId="{28916205-9A00-4622-AAD5-92DF82556F4B}">
      <dgm:prSet/>
      <dgm:spPr/>
      <dgm:t>
        <a:bodyPr/>
        <a:lstStyle/>
        <a:p>
          <a:endParaRPr lang="fr-FR"/>
        </a:p>
      </dgm:t>
    </dgm:pt>
    <dgm:pt modelId="{227CD6A5-C8E8-48CA-8BB7-E5B74B9A6156}">
      <dgm:prSet phldrT="[Texte]" custT="1"/>
      <dgm:spPr/>
      <dgm:t>
        <a:bodyPr/>
        <a:lstStyle/>
        <a:p>
          <a:r>
            <a:rPr lang="fr-FR" sz="1600" b="1" dirty="0" smtClean="0"/>
            <a:t>Évaluation rapide des coûts de la production</a:t>
          </a:r>
          <a:br>
            <a:rPr lang="fr-FR" sz="1600" b="1" dirty="0" smtClean="0"/>
          </a:br>
          <a:r>
            <a:rPr lang="fr-FR" sz="1600" b="1" dirty="0" smtClean="0"/>
            <a:t>(Prévus et réels)</a:t>
          </a:r>
          <a:endParaRPr lang="fr-FR" sz="1600" dirty="0"/>
        </a:p>
      </dgm:t>
    </dgm:pt>
    <dgm:pt modelId="{6491451E-6337-48BD-A245-999801460C18}" type="parTrans" cxnId="{E188F6CF-521F-4BBD-9C6D-B6DE48764CA4}">
      <dgm:prSet/>
      <dgm:spPr>
        <a:solidFill>
          <a:schemeClr val="accent6"/>
        </a:solidFill>
      </dgm:spPr>
      <dgm:t>
        <a:bodyPr/>
        <a:lstStyle/>
        <a:p>
          <a:endParaRPr lang="fr-FR" dirty="0"/>
        </a:p>
      </dgm:t>
    </dgm:pt>
    <dgm:pt modelId="{FB045C77-3C0E-445E-B07F-48111BFAA183}" type="sibTrans" cxnId="{E188F6CF-521F-4BBD-9C6D-B6DE48764CA4}">
      <dgm:prSet/>
      <dgm:spPr/>
      <dgm:t>
        <a:bodyPr/>
        <a:lstStyle/>
        <a:p>
          <a:endParaRPr lang="fr-FR"/>
        </a:p>
      </dgm:t>
    </dgm:pt>
    <dgm:pt modelId="{0343AEF2-15A6-4FAE-B3AE-83C8B705C115}">
      <dgm:prSet phldrT="[Texte]" custT="1"/>
      <dgm:spPr>
        <a:solidFill>
          <a:srgbClr val="9C6479"/>
        </a:solidFill>
      </dgm:spPr>
      <dgm:t>
        <a:bodyPr/>
        <a:lstStyle/>
        <a:p>
          <a:r>
            <a:rPr lang="fr-FR" sz="1600" b="1" dirty="0" smtClean="0"/>
            <a:t>Détermination rapide des prix des ventes</a:t>
          </a:r>
          <a:endParaRPr lang="fr-FR" sz="1600" dirty="0"/>
        </a:p>
      </dgm:t>
    </dgm:pt>
    <dgm:pt modelId="{BCBB6C55-F96C-453C-B4C4-CAC1C3009ADE}" type="parTrans" cxnId="{0B599510-470D-4109-8ED2-BD4FC8F40BCD}">
      <dgm:prSet/>
      <dgm:spPr/>
      <dgm:t>
        <a:bodyPr/>
        <a:lstStyle/>
        <a:p>
          <a:endParaRPr lang="fr-FR" dirty="0"/>
        </a:p>
      </dgm:t>
    </dgm:pt>
    <dgm:pt modelId="{D11D7E81-CE37-406C-8998-94D42EFAB531}" type="sibTrans" cxnId="{0B599510-470D-4109-8ED2-BD4FC8F40BCD}">
      <dgm:prSet/>
      <dgm:spPr/>
      <dgm:t>
        <a:bodyPr/>
        <a:lstStyle/>
        <a:p>
          <a:endParaRPr lang="fr-FR"/>
        </a:p>
      </dgm:t>
    </dgm:pt>
    <dgm:pt modelId="{D91ECA64-AC79-4013-9C60-D4D505026CCE}">
      <dgm:prSet phldrT="[Texte]" custT="1"/>
      <dgm:spPr/>
      <dgm:t>
        <a:bodyPr/>
        <a:lstStyle/>
        <a:p>
          <a:r>
            <a:rPr lang="fr-FR" sz="1600" b="1" dirty="0" smtClean="0"/>
            <a:t>Élaboration des programme de lancement de fabrication (PDP)</a:t>
          </a:r>
          <a:endParaRPr lang="fr-FR" sz="1600" dirty="0"/>
        </a:p>
      </dgm:t>
    </dgm:pt>
    <dgm:pt modelId="{990E0882-F83D-42E1-A9E8-9A19581D9F02}" type="sibTrans" cxnId="{A150132C-F8BE-4C3D-A16A-A7642E735D65}">
      <dgm:prSet/>
      <dgm:spPr/>
      <dgm:t>
        <a:bodyPr/>
        <a:lstStyle/>
        <a:p>
          <a:endParaRPr lang="fr-FR"/>
        </a:p>
      </dgm:t>
    </dgm:pt>
    <dgm:pt modelId="{6B4441D3-A27E-42CA-A10F-DFC4D700E99A}" type="parTrans" cxnId="{A150132C-F8BE-4C3D-A16A-A7642E735D65}">
      <dgm:prSet/>
      <dgm:spPr>
        <a:solidFill>
          <a:schemeClr val="accent2"/>
        </a:solidFill>
      </dgm:spPr>
      <dgm:t>
        <a:bodyPr/>
        <a:lstStyle/>
        <a:p>
          <a:endParaRPr lang="fr-FR" dirty="0"/>
        </a:p>
      </dgm:t>
    </dgm:pt>
    <dgm:pt modelId="{EC57EC31-3947-4020-839A-36D4372085F7}">
      <dgm:prSet phldrT="[Texte]" custT="1"/>
      <dgm:spPr>
        <a:solidFill>
          <a:srgbClr val="00B050"/>
        </a:solidFill>
      </dgm:spPr>
      <dgm:t>
        <a:bodyPr/>
        <a:lstStyle/>
        <a:p>
          <a:r>
            <a:rPr lang="fr-FR" sz="1600" b="1" dirty="0" smtClean="0"/>
            <a:t>Recherche des causes des écarts et proposition des actions correctives </a:t>
          </a:r>
          <a:endParaRPr lang="fr-FR" sz="1600" b="1" dirty="0"/>
        </a:p>
      </dgm:t>
    </dgm:pt>
    <dgm:pt modelId="{51041548-282B-4683-98E3-6370397B9998}" type="parTrans" cxnId="{963F5C2F-EF91-4B85-B630-A2BBBA98151F}">
      <dgm:prSet/>
      <dgm:spPr/>
      <dgm:t>
        <a:bodyPr/>
        <a:lstStyle/>
        <a:p>
          <a:endParaRPr lang="fr-FR"/>
        </a:p>
      </dgm:t>
    </dgm:pt>
    <dgm:pt modelId="{7425834E-81A7-481E-975C-72B0EF346B99}" type="sibTrans" cxnId="{963F5C2F-EF91-4B85-B630-A2BBBA98151F}">
      <dgm:prSet/>
      <dgm:spPr/>
      <dgm:t>
        <a:bodyPr/>
        <a:lstStyle/>
        <a:p>
          <a:endParaRPr lang="fr-FR"/>
        </a:p>
      </dgm:t>
    </dgm:pt>
    <dgm:pt modelId="{9A48E45E-2595-4AA0-9B04-B072E4CC0678}">
      <dgm:prSet phldrT="[Texte]" custT="1"/>
      <dgm:spPr>
        <a:solidFill>
          <a:schemeClr val="accent5"/>
        </a:solidFill>
      </dgm:spPr>
      <dgm:t>
        <a:bodyPr/>
        <a:lstStyle/>
        <a:p>
          <a:r>
            <a:rPr lang="fr-FR" sz="1600" b="1" dirty="0" smtClean="0"/>
            <a:t>Facilitation du contrôle de production entre les réalisation et les prévisions</a:t>
          </a:r>
          <a:endParaRPr lang="fr-FR" sz="1600" dirty="0"/>
        </a:p>
      </dgm:t>
    </dgm:pt>
    <dgm:pt modelId="{75191C15-1959-4622-9966-C1463222314D}" type="parTrans" cxnId="{9EAE1534-8DF9-4269-88EF-0FC424203BA8}">
      <dgm:prSet/>
      <dgm:spPr/>
      <dgm:t>
        <a:bodyPr/>
        <a:lstStyle/>
        <a:p>
          <a:endParaRPr lang="fr-FR"/>
        </a:p>
      </dgm:t>
    </dgm:pt>
    <dgm:pt modelId="{C27963FA-7AE6-4C09-AE6A-FAD0755767DB}" type="sibTrans" cxnId="{9EAE1534-8DF9-4269-88EF-0FC424203BA8}">
      <dgm:prSet/>
      <dgm:spPr/>
      <dgm:t>
        <a:bodyPr/>
        <a:lstStyle/>
        <a:p>
          <a:endParaRPr lang="fr-FR"/>
        </a:p>
      </dgm:t>
    </dgm:pt>
    <dgm:pt modelId="{263A5CAC-F344-4915-A0D5-BB24F2768251}" type="pres">
      <dgm:prSet presAssocID="{3C1439DE-911A-4233-B349-16798A4751F4}" presName="cycle" presStyleCnt="0">
        <dgm:presLayoutVars>
          <dgm:chMax val="1"/>
          <dgm:dir/>
          <dgm:animLvl val="ctr"/>
          <dgm:resizeHandles val="exact"/>
        </dgm:presLayoutVars>
      </dgm:prSet>
      <dgm:spPr/>
      <dgm:t>
        <a:bodyPr/>
        <a:lstStyle/>
        <a:p>
          <a:endParaRPr lang="fr-FR"/>
        </a:p>
      </dgm:t>
    </dgm:pt>
    <dgm:pt modelId="{73A8D006-271C-4EAE-93BE-98D6D84D8D89}" type="pres">
      <dgm:prSet presAssocID="{74282D85-D95C-4E1A-8487-B3384533848B}" presName="centerShape" presStyleLbl="node0" presStyleIdx="0" presStyleCnt="1"/>
      <dgm:spPr/>
      <dgm:t>
        <a:bodyPr/>
        <a:lstStyle/>
        <a:p>
          <a:endParaRPr lang="fr-FR"/>
        </a:p>
      </dgm:t>
    </dgm:pt>
    <dgm:pt modelId="{ED941BCF-8477-413D-B414-02337E13D7B0}" type="pres">
      <dgm:prSet presAssocID="{6491451E-6337-48BD-A245-999801460C18}" presName="parTrans" presStyleLbl="bgSibTrans2D1" presStyleIdx="0" presStyleCnt="5" custAng="11097915" custScaleX="31971" custLinFactNeighborX="33653" custLinFactNeighborY="2866"/>
      <dgm:spPr/>
      <dgm:t>
        <a:bodyPr/>
        <a:lstStyle/>
        <a:p>
          <a:endParaRPr lang="fr-FR"/>
        </a:p>
      </dgm:t>
    </dgm:pt>
    <dgm:pt modelId="{3344C0D2-7F92-4785-830A-5E69BCAD1882}" type="pres">
      <dgm:prSet presAssocID="{227CD6A5-C8E8-48CA-8BB7-E5B74B9A6156}" presName="node" presStyleLbl="node1" presStyleIdx="0" presStyleCnt="5" custScaleX="134583" custRadScaleRad="121664" custRadScaleInc="-56973">
        <dgm:presLayoutVars>
          <dgm:bulletEnabled val="1"/>
        </dgm:presLayoutVars>
      </dgm:prSet>
      <dgm:spPr/>
      <dgm:t>
        <a:bodyPr/>
        <a:lstStyle/>
        <a:p>
          <a:endParaRPr lang="fr-FR"/>
        </a:p>
      </dgm:t>
    </dgm:pt>
    <dgm:pt modelId="{28ED8607-1FC7-4CA4-9479-AAA30E8E845B}" type="pres">
      <dgm:prSet presAssocID="{6B4441D3-A27E-42CA-A10F-DFC4D700E99A}" presName="parTrans" presStyleLbl="bgSibTrans2D1" presStyleIdx="1" presStyleCnt="5" custAng="10895279" custScaleX="30325" custLinFactNeighborX="34209" custLinFactNeighborY="10550" custRadScaleRad="214177"/>
      <dgm:spPr/>
      <dgm:t>
        <a:bodyPr/>
        <a:lstStyle/>
        <a:p>
          <a:endParaRPr lang="fr-FR"/>
        </a:p>
      </dgm:t>
    </dgm:pt>
    <dgm:pt modelId="{DD840140-9626-486F-9609-0BDDFFD12E01}" type="pres">
      <dgm:prSet presAssocID="{D91ECA64-AC79-4013-9C60-D4D505026CCE}" presName="node" presStyleLbl="node1" presStyleIdx="1" presStyleCnt="5" custScaleX="136253" custScaleY="92787" custRadScaleRad="123157" custRadScaleInc="-64915">
        <dgm:presLayoutVars>
          <dgm:bulletEnabled val="1"/>
        </dgm:presLayoutVars>
      </dgm:prSet>
      <dgm:spPr/>
      <dgm:t>
        <a:bodyPr/>
        <a:lstStyle/>
        <a:p>
          <a:endParaRPr lang="fr-FR"/>
        </a:p>
      </dgm:t>
    </dgm:pt>
    <dgm:pt modelId="{51B9E284-FF27-41E8-84E1-BAFC885AA431}" type="pres">
      <dgm:prSet presAssocID="{BCBB6C55-F96C-453C-B4C4-CAC1C3009ADE}" presName="parTrans" presStyleLbl="bgSibTrans2D1" presStyleIdx="2" presStyleCnt="5" custAng="11060191" custScaleX="45760" custLinFactNeighborX="3970" custLinFactNeighborY="57523" custRadScaleRad="50156"/>
      <dgm:spPr/>
      <dgm:t>
        <a:bodyPr/>
        <a:lstStyle/>
        <a:p>
          <a:endParaRPr lang="fr-FR"/>
        </a:p>
      </dgm:t>
    </dgm:pt>
    <dgm:pt modelId="{12F45655-01DA-4D6D-AE5C-90DF4BCDDAD4}" type="pres">
      <dgm:prSet presAssocID="{0343AEF2-15A6-4FAE-B3AE-83C8B705C115}" presName="node" presStyleLbl="node1" presStyleIdx="2" presStyleCnt="5" custScaleX="151284" custScaleY="83250" custRadScaleRad="83836" custRadScaleInc="-12265">
        <dgm:presLayoutVars>
          <dgm:bulletEnabled val="1"/>
        </dgm:presLayoutVars>
      </dgm:prSet>
      <dgm:spPr/>
      <dgm:t>
        <a:bodyPr/>
        <a:lstStyle/>
        <a:p>
          <a:endParaRPr lang="fr-FR"/>
        </a:p>
      </dgm:t>
    </dgm:pt>
    <dgm:pt modelId="{4DF05EC3-2718-48D7-9E7B-14C416AAD6D4}" type="pres">
      <dgm:prSet presAssocID="{75191C15-1959-4622-9966-C1463222314D}" presName="parTrans" presStyleLbl="bgSibTrans2D1" presStyleIdx="3" presStyleCnt="5" custAng="10214031" custScaleX="26000" custLinFactNeighborX="-36355" custLinFactNeighborY="45398" custRadScaleRad="109047" custRadScaleInc="-2147483648"/>
      <dgm:spPr/>
      <dgm:t>
        <a:bodyPr/>
        <a:lstStyle/>
        <a:p>
          <a:endParaRPr lang="fr-FR"/>
        </a:p>
      </dgm:t>
    </dgm:pt>
    <dgm:pt modelId="{3BCDF6FF-E749-4921-A351-97EEB8F01F8E}" type="pres">
      <dgm:prSet presAssocID="{9A48E45E-2595-4AA0-9B04-B072E4CC0678}" presName="node" presStyleLbl="node1" presStyleIdx="3" presStyleCnt="5" custScaleX="136289" custScaleY="83250" custRadScaleRad="124577" custRadScaleInc="49287">
        <dgm:presLayoutVars>
          <dgm:bulletEnabled val="1"/>
        </dgm:presLayoutVars>
      </dgm:prSet>
      <dgm:spPr/>
      <dgm:t>
        <a:bodyPr/>
        <a:lstStyle/>
        <a:p>
          <a:endParaRPr lang="fr-FR"/>
        </a:p>
      </dgm:t>
    </dgm:pt>
    <dgm:pt modelId="{893CBC42-F03B-4605-976F-343329BC5ED6}" type="pres">
      <dgm:prSet presAssocID="{51041548-282B-4683-98E3-6370397B9998}" presName="parTrans" presStyleLbl="bgSibTrans2D1" presStyleIdx="4" presStyleCnt="5" custAng="10689201" custScaleX="29692" custLinFactNeighborX="-34796" custLinFactNeighborY="23314" custRadScaleRad="37686" custRadScaleInc="-2147483648"/>
      <dgm:spPr/>
      <dgm:t>
        <a:bodyPr/>
        <a:lstStyle/>
        <a:p>
          <a:endParaRPr lang="fr-FR"/>
        </a:p>
      </dgm:t>
    </dgm:pt>
    <dgm:pt modelId="{980EBD27-3E6A-4182-BDD6-33B3CF591AE7}" type="pres">
      <dgm:prSet presAssocID="{EC57EC31-3947-4020-839A-36D4372085F7}" presName="node" presStyleLbl="node1" presStyleIdx="4" presStyleCnt="5" custScaleX="137043" custScaleY="100510" custRadScaleRad="111540" custRadScaleInc="4285">
        <dgm:presLayoutVars>
          <dgm:bulletEnabled val="1"/>
        </dgm:presLayoutVars>
      </dgm:prSet>
      <dgm:spPr/>
      <dgm:t>
        <a:bodyPr/>
        <a:lstStyle/>
        <a:p>
          <a:endParaRPr lang="fr-FR"/>
        </a:p>
      </dgm:t>
    </dgm:pt>
  </dgm:ptLst>
  <dgm:cxnLst>
    <dgm:cxn modelId="{9EAE1534-8DF9-4269-88EF-0FC424203BA8}" srcId="{74282D85-D95C-4E1A-8487-B3384533848B}" destId="{9A48E45E-2595-4AA0-9B04-B072E4CC0678}" srcOrd="3" destOrd="0" parTransId="{75191C15-1959-4622-9966-C1463222314D}" sibTransId="{C27963FA-7AE6-4C09-AE6A-FAD0755767DB}"/>
    <dgm:cxn modelId="{91B237AD-D52C-420B-BFD8-DBEEAE96F46E}" type="presOf" srcId="{6B4441D3-A27E-42CA-A10F-DFC4D700E99A}" destId="{28ED8607-1FC7-4CA4-9479-AAA30E8E845B}" srcOrd="0" destOrd="0" presId="urn:microsoft.com/office/officeart/2005/8/layout/radial4"/>
    <dgm:cxn modelId="{E188F6CF-521F-4BBD-9C6D-B6DE48764CA4}" srcId="{74282D85-D95C-4E1A-8487-B3384533848B}" destId="{227CD6A5-C8E8-48CA-8BB7-E5B74B9A6156}" srcOrd="0" destOrd="0" parTransId="{6491451E-6337-48BD-A245-999801460C18}" sibTransId="{FB045C77-3C0E-445E-B07F-48111BFAA183}"/>
    <dgm:cxn modelId="{6BE853BF-BB96-4446-99D4-21DE3B6250AD}" type="presOf" srcId="{51041548-282B-4683-98E3-6370397B9998}" destId="{893CBC42-F03B-4605-976F-343329BC5ED6}" srcOrd="0" destOrd="0" presId="urn:microsoft.com/office/officeart/2005/8/layout/radial4"/>
    <dgm:cxn modelId="{AEAF6FC4-3C29-4848-BDEA-4EDA46C983E8}" type="presOf" srcId="{227CD6A5-C8E8-48CA-8BB7-E5B74B9A6156}" destId="{3344C0D2-7F92-4785-830A-5E69BCAD1882}" srcOrd="0" destOrd="0" presId="urn:microsoft.com/office/officeart/2005/8/layout/radial4"/>
    <dgm:cxn modelId="{35C06807-6148-4CC2-BA0A-96F60ACF846F}" type="presOf" srcId="{6491451E-6337-48BD-A245-999801460C18}" destId="{ED941BCF-8477-413D-B414-02337E13D7B0}" srcOrd="0" destOrd="0" presId="urn:microsoft.com/office/officeart/2005/8/layout/radial4"/>
    <dgm:cxn modelId="{BEAFD768-69E6-4765-9DD6-6167B1E9DB53}" type="presOf" srcId="{BCBB6C55-F96C-453C-B4C4-CAC1C3009ADE}" destId="{51B9E284-FF27-41E8-84E1-BAFC885AA431}" srcOrd="0" destOrd="0" presId="urn:microsoft.com/office/officeart/2005/8/layout/radial4"/>
    <dgm:cxn modelId="{BE5916F2-1D93-4F0D-A993-49BD265E52F0}" type="presOf" srcId="{74282D85-D95C-4E1A-8487-B3384533848B}" destId="{73A8D006-271C-4EAE-93BE-98D6D84D8D89}" srcOrd="0" destOrd="0" presId="urn:microsoft.com/office/officeart/2005/8/layout/radial4"/>
    <dgm:cxn modelId="{9B0D82E2-FFB7-4FE4-A912-DE0734ABC999}" type="presOf" srcId="{D91ECA64-AC79-4013-9C60-D4D505026CCE}" destId="{DD840140-9626-486F-9609-0BDDFFD12E01}" srcOrd="0" destOrd="0" presId="urn:microsoft.com/office/officeart/2005/8/layout/radial4"/>
    <dgm:cxn modelId="{28916205-9A00-4622-AAD5-92DF82556F4B}" srcId="{3C1439DE-911A-4233-B349-16798A4751F4}" destId="{74282D85-D95C-4E1A-8487-B3384533848B}" srcOrd="0" destOrd="0" parTransId="{F638A479-084C-4E89-9461-7EB9FB0FB29F}" sibTransId="{32782A5E-E412-4DE5-A828-F97179960C0E}"/>
    <dgm:cxn modelId="{F79448B3-E9EB-4668-B41D-48530D118F80}" type="presOf" srcId="{9A48E45E-2595-4AA0-9B04-B072E4CC0678}" destId="{3BCDF6FF-E749-4921-A351-97EEB8F01F8E}" srcOrd="0" destOrd="0" presId="urn:microsoft.com/office/officeart/2005/8/layout/radial4"/>
    <dgm:cxn modelId="{A150132C-F8BE-4C3D-A16A-A7642E735D65}" srcId="{74282D85-D95C-4E1A-8487-B3384533848B}" destId="{D91ECA64-AC79-4013-9C60-D4D505026CCE}" srcOrd="1" destOrd="0" parTransId="{6B4441D3-A27E-42CA-A10F-DFC4D700E99A}" sibTransId="{990E0882-F83D-42E1-A9E8-9A19581D9F02}"/>
    <dgm:cxn modelId="{0B599510-470D-4109-8ED2-BD4FC8F40BCD}" srcId="{74282D85-D95C-4E1A-8487-B3384533848B}" destId="{0343AEF2-15A6-4FAE-B3AE-83C8B705C115}" srcOrd="2" destOrd="0" parTransId="{BCBB6C55-F96C-453C-B4C4-CAC1C3009ADE}" sibTransId="{D11D7E81-CE37-406C-8998-94D42EFAB531}"/>
    <dgm:cxn modelId="{9BA3D1B3-55F7-4F6C-93E2-B69AE00B33F3}" type="presOf" srcId="{75191C15-1959-4622-9966-C1463222314D}" destId="{4DF05EC3-2718-48D7-9E7B-14C416AAD6D4}" srcOrd="0" destOrd="0" presId="urn:microsoft.com/office/officeart/2005/8/layout/radial4"/>
    <dgm:cxn modelId="{963F5C2F-EF91-4B85-B630-A2BBBA98151F}" srcId="{74282D85-D95C-4E1A-8487-B3384533848B}" destId="{EC57EC31-3947-4020-839A-36D4372085F7}" srcOrd="4" destOrd="0" parTransId="{51041548-282B-4683-98E3-6370397B9998}" sibTransId="{7425834E-81A7-481E-975C-72B0EF346B99}"/>
    <dgm:cxn modelId="{E392F782-692B-4E6E-8F5E-BE4E15B436F4}" type="presOf" srcId="{EC57EC31-3947-4020-839A-36D4372085F7}" destId="{980EBD27-3E6A-4182-BDD6-33B3CF591AE7}" srcOrd="0" destOrd="0" presId="urn:microsoft.com/office/officeart/2005/8/layout/radial4"/>
    <dgm:cxn modelId="{6AEE0CAE-B904-4AF3-8A50-C82110AF59F7}" type="presOf" srcId="{3C1439DE-911A-4233-B349-16798A4751F4}" destId="{263A5CAC-F344-4915-A0D5-BB24F2768251}" srcOrd="0" destOrd="0" presId="urn:microsoft.com/office/officeart/2005/8/layout/radial4"/>
    <dgm:cxn modelId="{AA36C26E-FDFA-4F40-A066-3E635CFA52EC}" type="presOf" srcId="{0343AEF2-15A6-4FAE-B3AE-83C8B705C115}" destId="{12F45655-01DA-4D6D-AE5C-90DF4BCDDAD4}" srcOrd="0" destOrd="0" presId="urn:microsoft.com/office/officeart/2005/8/layout/radial4"/>
    <dgm:cxn modelId="{C4D742A0-C848-43CE-9F7F-2540D65E861E}" type="presParOf" srcId="{263A5CAC-F344-4915-A0D5-BB24F2768251}" destId="{73A8D006-271C-4EAE-93BE-98D6D84D8D89}" srcOrd="0" destOrd="0" presId="urn:microsoft.com/office/officeart/2005/8/layout/radial4"/>
    <dgm:cxn modelId="{0CCE956E-115A-44FF-B333-CBF076CCBBCF}" type="presParOf" srcId="{263A5CAC-F344-4915-A0D5-BB24F2768251}" destId="{ED941BCF-8477-413D-B414-02337E13D7B0}" srcOrd="1" destOrd="0" presId="urn:microsoft.com/office/officeart/2005/8/layout/radial4"/>
    <dgm:cxn modelId="{3BDEEA80-4C82-408E-8CA9-21E885B9EEC7}" type="presParOf" srcId="{263A5CAC-F344-4915-A0D5-BB24F2768251}" destId="{3344C0D2-7F92-4785-830A-5E69BCAD1882}" srcOrd="2" destOrd="0" presId="urn:microsoft.com/office/officeart/2005/8/layout/radial4"/>
    <dgm:cxn modelId="{D87C1ADE-D8CA-4919-9262-E2236EF8D38D}" type="presParOf" srcId="{263A5CAC-F344-4915-A0D5-BB24F2768251}" destId="{28ED8607-1FC7-4CA4-9479-AAA30E8E845B}" srcOrd="3" destOrd="0" presId="urn:microsoft.com/office/officeart/2005/8/layout/radial4"/>
    <dgm:cxn modelId="{5F9185B0-C5BC-4342-84E3-B29601F3E4F0}" type="presParOf" srcId="{263A5CAC-F344-4915-A0D5-BB24F2768251}" destId="{DD840140-9626-486F-9609-0BDDFFD12E01}" srcOrd="4" destOrd="0" presId="urn:microsoft.com/office/officeart/2005/8/layout/radial4"/>
    <dgm:cxn modelId="{53DE9126-459A-4A87-A104-3A737AD76C42}" type="presParOf" srcId="{263A5CAC-F344-4915-A0D5-BB24F2768251}" destId="{51B9E284-FF27-41E8-84E1-BAFC885AA431}" srcOrd="5" destOrd="0" presId="urn:microsoft.com/office/officeart/2005/8/layout/radial4"/>
    <dgm:cxn modelId="{448839B0-EA08-4363-BA9E-985C38F12847}" type="presParOf" srcId="{263A5CAC-F344-4915-A0D5-BB24F2768251}" destId="{12F45655-01DA-4D6D-AE5C-90DF4BCDDAD4}" srcOrd="6" destOrd="0" presId="urn:microsoft.com/office/officeart/2005/8/layout/radial4"/>
    <dgm:cxn modelId="{D7D297D2-766F-4BCA-9F38-860234EBF847}" type="presParOf" srcId="{263A5CAC-F344-4915-A0D5-BB24F2768251}" destId="{4DF05EC3-2718-48D7-9E7B-14C416AAD6D4}" srcOrd="7" destOrd="0" presId="urn:microsoft.com/office/officeart/2005/8/layout/radial4"/>
    <dgm:cxn modelId="{40809D4B-6765-436E-AE45-C89873E678B8}" type="presParOf" srcId="{263A5CAC-F344-4915-A0D5-BB24F2768251}" destId="{3BCDF6FF-E749-4921-A351-97EEB8F01F8E}" srcOrd="8" destOrd="0" presId="urn:microsoft.com/office/officeart/2005/8/layout/radial4"/>
    <dgm:cxn modelId="{388569D3-8047-48E4-A438-3DF9C9C71A62}" type="presParOf" srcId="{263A5CAC-F344-4915-A0D5-BB24F2768251}" destId="{893CBC42-F03B-4605-976F-343329BC5ED6}" srcOrd="9" destOrd="0" presId="urn:microsoft.com/office/officeart/2005/8/layout/radial4"/>
    <dgm:cxn modelId="{43C4A052-1002-49CF-A7AA-111338D0E09A}" type="presParOf" srcId="{263A5CAC-F344-4915-A0D5-BB24F2768251}" destId="{980EBD27-3E6A-4182-BDD6-33B3CF591AE7}" srcOrd="10" destOrd="0" presId="urn:microsoft.com/office/officeart/2005/8/layout/radial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34CAE7-B5BB-4C81-A025-C845EAF0D3CA}" type="doc">
      <dgm:prSet loTypeId="urn:microsoft.com/office/officeart/2005/8/layout/hierarchy2" loCatId="hierarchy" qsTypeId="urn:microsoft.com/office/officeart/2005/8/quickstyle/3d1" qsCatId="3D" csTypeId="urn:microsoft.com/office/officeart/2005/8/colors/colorful1#4" csCatId="colorful" phldr="1"/>
      <dgm:spPr/>
      <dgm:t>
        <a:bodyPr/>
        <a:lstStyle/>
        <a:p>
          <a:endParaRPr lang="fr-FR"/>
        </a:p>
      </dgm:t>
    </dgm:pt>
    <dgm:pt modelId="{705BF7BF-4531-4F18-8A01-C7773EB48DFD}">
      <dgm:prSet phldrT="[Texte]" custT="1"/>
      <dgm:spPr/>
      <dgm:t>
        <a:bodyPr/>
        <a:lstStyle/>
        <a:p>
          <a:r>
            <a:rPr lang="fr-FR" sz="2400" b="1" i="0" dirty="0" smtClean="0">
              <a:latin typeface="+mn-lt"/>
            </a:rPr>
            <a:t>Les coûts préétablis</a:t>
          </a:r>
          <a:endParaRPr lang="fr-FR" sz="2400" b="1" i="0" dirty="0">
            <a:latin typeface="+mn-lt"/>
          </a:endParaRPr>
        </a:p>
      </dgm:t>
    </dgm:pt>
    <dgm:pt modelId="{956D34E5-96D7-4B3F-B279-1D1F7306984E}" type="parTrans" cxnId="{D83D46C9-F0B6-4641-A834-4659A7203CC1}">
      <dgm:prSet/>
      <dgm:spPr/>
      <dgm:t>
        <a:bodyPr/>
        <a:lstStyle/>
        <a:p>
          <a:endParaRPr lang="fr-FR"/>
        </a:p>
      </dgm:t>
    </dgm:pt>
    <dgm:pt modelId="{C128393C-186C-49ED-A02C-E701992347D4}" type="sibTrans" cxnId="{D83D46C9-F0B6-4641-A834-4659A7203CC1}">
      <dgm:prSet/>
      <dgm:spPr/>
      <dgm:t>
        <a:bodyPr/>
        <a:lstStyle/>
        <a:p>
          <a:endParaRPr lang="fr-FR"/>
        </a:p>
      </dgm:t>
    </dgm:pt>
    <dgm:pt modelId="{5E7D545E-EBDC-4B02-9E9C-DAB3458B6C0C}">
      <dgm:prSet phldrT="[Texte]"/>
      <dgm:spPr/>
      <dgm:t>
        <a:bodyPr/>
        <a:lstStyle/>
        <a:p>
          <a:r>
            <a:rPr lang="fr-FR" b="1" i="0" dirty="0" smtClean="0">
              <a:latin typeface="+mn-lt"/>
            </a:rPr>
            <a:t>Les coûts directs</a:t>
          </a:r>
          <a:endParaRPr lang="fr-FR" b="1" i="0" dirty="0">
            <a:latin typeface="+mn-lt"/>
          </a:endParaRPr>
        </a:p>
      </dgm:t>
    </dgm:pt>
    <dgm:pt modelId="{0074953D-BFBA-4A62-BC85-192174C5D620}" type="parTrans" cxnId="{043C2EDA-20EE-4308-B286-9CA275CCD06B}">
      <dgm:prSet/>
      <dgm:spPr/>
      <dgm:t>
        <a:bodyPr/>
        <a:lstStyle/>
        <a:p>
          <a:endParaRPr lang="fr-FR"/>
        </a:p>
      </dgm:t>
    </dgm:pt>
    <dgm:pt modelId="{7081FCB6-7F48-4868-9404-2D4A0B9399F5}" type="sibTrans" cxnId="{043C2EDA-20EE-4308-B286-9CA275CCD06B}">
      <dgm:prSet/>
      <dgm:spPr/>
      <dgm:t>
        <a:bodyPr/>
        <a:lstStyle/>
        <a:p>
          <a:endParaRPr lang="fr-FR"/>
        </a:p>
      </dgm:t>
    </dgm:pt>
    <dgm:pt modelId="{36132F94-A571-4A40-935E-70A9F837B691}">
      <dgm:prSet phldrT="[Texte]"/>
      <dgm:spPr/>
      <dgm:t>
        <a:bodyPr/>
        <a:lstStyle/>
        <a:p>
          <a:r>
            <a:rPr lang="fr-FR" b="1" i="0" dirty="0" smtClean="0">
              <a:latin typeface="+mn-lt"/>
              <a:cs typeface="Andalus" pitchFamily="18" charset="-78"/>
            </a:rPr>
            <a:t>Matière première</a:t>
          </a:r>
          <a:r>
            <a:rPr lang="fr-FR" b="1" i="0" baseline="0" dirty="0" smtClean="0">
              <a:latin typeface="+mn-lt"/>
              <a:cs typeface="Andalus" pitchFamily="18" charset="-78"/>
            </a:rPr>
            <a:t> </a:t>
          </a:r>
          <a:r>
            <a:rPr lang="fr-FR" b="1" i="0" dirty="0" smtClean="0">
              <a:latin typeface="+mn-lt"/>
              <a:cs typeface="Andalus" pitchFamily="18" charset="-78"/>
            </a:rPr>
            <a:t> </a:t>
          </a:r>
          <a:endParaRPr lang="fr-FR" b="1" i="0" dirty="0">
            <a:latin typeface="+mn-lt"/>
          </a:endParaRPr>
        </a:p>
      </dgm:t>
    </dgm:pt>
    <dgm:pt modelId="{E41456D4-25B5-438C-8BBD-2E74CB1749EB}" type="parTrans" cxnId="{3F1375C4-482E-4894-BDE5-D98094F73BDB}">
      <dgm:prSet/>
      <dgm:spPr/>
      <dgm:t>
        <a:bodyPr/>
        <a:lstStyle/>
        <a:p>
          <a:endParaRPr lang="fr-FR"/>
        </a:p>
      </dgm:t>
    </dgm:pt>
    <dgm:pt modelId="{E79817C8-CA52-4EBC-A1A1-A2E2114B4BD3}" type="sibTrans" cxnId="{3F1375C4-482E-4894-BDE5-D98094F73BDB}">
      <dgm:prSet/>
      <dgm:spPr/>
      <dgm:t>
        <a:bodyPr/>
        <a:lstStyle/>
        <a:p>
          <a:endParaRPr lang="fr-FR"/>
        </a:p>
      </dgm:t>
    </dgm:pt>
    <dgm:pt modelId="{6BDC071E-C607-4A98-BF13-1BAAAE42633C}">
      <dgm:prSet phldrT="[Texte]"/>
      <dgm:spPr/>
      <dgm:t>
        <a:bodyPr/>
        <a:lstStyle/>
        <a:p>
          <a:r>
            <a:rPr lang="fr-FR" b="1" i="0" dirty="0" smtClean="0">
              <a:latin typeface="+mn-lt"/>
            </a:rPr>
            <a:t>Main d’œuvre direct</a:t>
          </a:r>
        </a:p>
      </dgm:t>
    </dgm:pt>
    <dgm:pt modelId="{70744D13-FF34-44A3-A1D1-9CB02D095F25}" type="parTrans" cxnId="{AB4D6CB9-3197-423F-9EC5-496AB8264C58}">
      <dgm:prSet/>
      <dgm:spPr/>
      <dgm:t>
        <a:bodyPr/>
        <a:lstStyle/>
        <a:p>
          <a:endParaRPr lang="fr-FR"/>
        </a:p>
      </dgm:t>
    </dgm:pt>
    <dgm:pt modelId="{883035B9-8E7B-45F2-9AF3-64F259E38F8F}" type="sibTrans" cxnId="{AB4D6CB9-3197-423F-9EC5-496AB8264C58}">
      <dgm:prSet/>
      <dgm:spPr/>
      <dgm:t>
        <a:bodyPr/>
        <a:lstStyle/>
        <a:p>
          <a:endParaRPr lang="fr-FR"/>
        </a:p>
      </dgm:t>
    </dgm:pt>
    <dgm:pt modelId="{3482754E-78AA-4683-8A81-AFC066302A33}">
      <dgm:prSet phldrT="[Texte]"/>
      <dgm:spPr/>
      <dgm:t>
        <a:bodyPr/>
        <a:lstStyle/>
        <a:p>
          <a:r>
            <a:rPr lang="fr-FR" b="1" i="0" dirty="0" smtClean="0">
              <a:latin typeface="+mn-lt"/>
            </a:rPr>
            <a:t>Les coûts indirects</a:t>
          </a:r>
          <a:endParaRPr lang="fr-FR" b="1" i="0" dirty="0">
            <a:latin typeface="+mn-lt"/>
          </a:endParaRPr>
        </a:p>
      </dgm:t>
    </dgm:pt>
    <dgm:pt modelId="{3C1F435F-6687-4CAD-8B91-E37C77233081}" type="parTrans" cxnId="{B61B2714-0096-4AE4-8BC2-344CABB6CDDD}">
      <dgm:prSet/>
      <dgm:spPr/>
      <dgm:t>
        <a:bodyPr/>
        <a:lstStyle/>
        <a:p>
          <a:endParaRPr lang="fr-FR"/>
        </a:p>
      </dgm:t>
    </dgm:pt>
    <dgm:pt modelId="{831B1E40-87A0-4268-98EB-AB27870567A5}" type="sibTrans" cxnId="{B61B2714-0096-4AE4-8BC2-344CABB6CDDD}">
      <dgm:prSet/>
      <dgm:spPr/>
      <dgm:t>
        <a:bodyPr/>
        <a:lstStyle/>
        <a:p>
          <a:endParaRPr lang="fr-FR"/>
        </a:p>
      </dgm:t>
    </dgm:pt>
    <dgm:pt modelId="{C5271977-4233-4129-90F3-4CD75BF718BF}">
      <dgm:prSet phldrT="[Texte]"/>
      <dgm:spPr/>
      <dgm:t>
        <a:bodyPr/>
        <a:lstStyle/>
        <a:p>
          <a:r>
            <a:rPr lang="fr-FR" b="1" i="0" dirty="0" smtClean="0">
              <a:latin typeface="+mn-lt"/>
            </a:rPr>
            <a:t>Centre d’analyse</a:t>
          </a:r>
        </a:p>
      </dgm:t>
    </dgm:pt>
    <dgm:pt modelId="{617E08B0-5697-4366-A718-6E8774AE4B0E}" type="parTrans" cxnId="{FA77D6DD-8F97-4123-9B5D-A2386232327D}">
      <dgm:prSet/>
      <dgm:spPr/>
      <dgm:t>
        <a:bodyPr/>
        <a:lstStyle/>
        <a:p>
          <a:endParaRPr lang="fr-FR"/>
        </a:p>
      </dgm:t>
    </dgm:pt>
    <dgm:pt modelId="{389EDD93-7B8C-41DC-AC8B-8EAB549BED0D}" type="sibTrans" cxnId="{FA77D6DD-8F97-4123-9B5D-A2386232327D}">
      <dgm:prSet/>
      <dgm:spPr/>
      <dgm:t>
        <a:bodyPr/>
        <a:lstStyle/>
        <a:p>
          <a:endParaRPr lang="fr-FR"/>
        </a:p>
      </dgm:t>
    </dgm:pt>
    <dgm:pt modelId="{68C87731-56CB-4A31-9CB2-3F3EAC20EAD8}">
      <dgm:prSet custT="1"/>
      <dgm:spPr>
        <a:noFill/>
        <a:ln w="19050">
          <a:solidFill>
            <a:srgbClr val="00B050"/>
          </a:solidFill>
          <a:prstDash val="dash"/>
        </a:ln>
        <a:effectLst/>
        <a:scene3d>
          <a:camera prst="orthographicFront"/>
          <a:lightRig rig="flat" dir="t"/>
        </a:scene3d>
        <a:sp3d prstMaterial="plastic">
          <a:bevelB w="88900" h="31750" prst="angle"/>
        </a:sp3d>
      </dgm:spPr>
      <dgm:t>
        <a:bodyPr/>
        <a:lstStyle/>
        <a:p>
          <a:r>
            <a:rPr lang="fr-FR" sz="1400" b="1" i="0" dirty="0" smtClean="0">
              <a:solidFill>
                <a:schemeClr val="tx1"/>
              </a:solidFill>
              <a:latin typeface="+mn-lt"/>
            </a:rPr>
            <a:t>Prix unitaire standard X  quantité standard </a:t>
          </a:r>
        </a:p>
      </dgm:t>
    </dgm:pt>
    <dgm:pt modelId="{3FDF0331-A273-4CA1-A8EB-512607A9D7EC}" type="parTrans" cxnId="{E4A647E3-CAB4-46DB-83BA-52C612B09201}">
      <dgm:prSet/>
      <dgm:spPr/>
      <dgm:t>
        <a:bodyPr/>
        <a:lstStyle/>
        <a:p>
          <a:endParaRPr lang="fr-FR"/>
        </a:p>
      </dgm:t>
    </dgm:pt>
    <dgm:pt modelId="{D68BEFE0-6DCA-4158-9A99-F766117935E4}" type="sibTrans" cxnId="{E4A647E3-CAB4-46DB-83BA-52C612B09201}">
      <dgm:prSet/>
      <dgm:spPr/>
      <dgm:t>
        <a:bodyPr/>
        <a:lstStyle/>
        <a:p>
          <a:endParaRPr lang="fr-FR"/>
        </a:p>
      </dgm:t>
    </dgm:pt>
    <dgm:pt modelId="{15036643-47CC-408A-989F-D4FE7705DB7A}">
      <dgm:prSet custT="1"/>
      <dgm:spPr>
        <a:noFill/>
        <a:ln w="19050">
          <a:solidFill>
            <a:srgbClr val="00B050"/>
          </a:solidFill>
          <a:prstDash val="dash"/>
        </a:ln>
        <a:effectLst/>
        <a:scene3d>
          <a:camera prst="orthographicFront"/>
          <a:lightRig rig="flat" dir="t"/>
        </a:scene3d>
        <a:sp3d prstMaterial="plastic">
          <a:bevelB w="88900" h="31750" prst="angle"/>
        </a:sp3d>
      </dgm:spPr>
      <dgm:t>
        <a:bodyPr/>
        <a:lstStyle/>
        <a:p>
          <a:r>
            <a:rPr lang="fr-FR" sz="1400" b="1" i="0" dirty="0" smtClean="0">
              <a:solidFill>
                <a:schemeClr val="tx1"/>
              </a:solidFill>
              <a:latin typeface="+mn-lt"/>
            </a:rPr>
            <a:t>Salaire horaires standard X temps standard </a:t>
          </a:r>
        </a:p>
      </dgm:t>
    </dgm:pt>
    <dgm:pt modelId="{85CD1701-9054-4F1B-9C12-2A2EF289B0B1}" type="parTrans" cxnId="{1F1D27BC-9345-4A8D-A2AE-A5C1E490237A}">
      <dgm:prSet/>
      <dgm:spPr/>
      <dgm:t>
        <a:bodyPr/>
        <a:lstStyle/>
        <a:p>
          <a:endParaRPr lang="fr-FR"/>
        </a:p>
      </dgm:t>
    </dgm:pt>
    <dgm:pt modelId="{AF5A4E7A-2D24-47E2-B811-75451B0A6DE0}" type="sibTrans" cxnId="{1F1D27BC-9345-4A8D-A2AE-A5C1E490237A}">
      <dgm:prSet/>
      <dgm:spPr/>
      <dgm:t>
        <a:bodyPr/>
        <a:lstStyle/>
        <a:p>
          <a:endParaRPr lang="fr-FR"/>
        </a:p>
      </dgm:t>
    </dgm:pt>
    <dgm:pt modelId="{5B8FE4D7-7209-4CFF-93BF-3416E2BCA625}">
      <dgm:prSet custT="1"/>
      <dgm:spPr>
        <a:noFill/>
        <a:ln w="19050">
          <a:solidFill>
            <a:srgbClr val="00B050"/>
          </a:solidFill>
          <a:prstDash val="dash"/>
        </a:ln>
        <a:effectLst/>
        <a:scene3d>
          <a:camera prst="orthographicFront"/>
          <a:lightRig rig="flat" dir="t"/>
        </a:scene3d>
        <a:sp3d prstMaterial="plastic">
          <a:bevelB w="88900" h="31750" prst="angle"/>
        </a:sp3d>
      </dgm:spPr>
      <dgm:t>
        <a:bodyPr/>
        <a:lstStyle/>
        <a:p>
          <a:r>
            <a:rPr lang="fr-FR" sz="1400" b="1" i="0" dirty="0" smtClean="0">
              <a:solidFill>
                <a:schemeClr val="tx1"/>
              </a:solidFill>
              <a:latin typeface="+mn-lt"/>
            </a:rPr>
            <a:t>Coût standard UO X </a:t>
          </a:r>
          <a:br>
            <a:rPr lang="fr-FR" sz="1400" b="1" i="0" dirty="0" smtClean="0">
              <a:solidFill>
                <a:schemeClr val="tx1"/>
              </a:solidFill>
              <a:latin typeface="+mn-lt"/>
            </a:rPr>
          </a:br>
          <a:r>
            <a:rPr lang="fr-FR" sz="1400" b="1" i="0" dirty="0" smtClean="0">
              <a:solidFill>
                <a:schemeClr val="tx1"/>
              </a:solidFill>
              <a:latin typeface="+mn-lt"/>
            </a:rPr>
            <a:t>nombre standard UO</a:t>
          </a:r>
        </a:p>
      </dgm:t>
    </dgm:pt>
    <dgm:pt modelId="{4954E35D-90C0-4058-964F-EBEA49227A05}" type="parTrans" cxnId="{7A4EA348-3D94-4F9E-A0A4-0B4D555D1333}">
      <dgm:prSet/>
      <dgm:spPr/>
      <dgm:t>
        <a:bodyPr/>
        <a:lstStyle/>
        <a:p>
          <a:endParaRPr lang="fr-FR"/>
        </a:p>
      </dgm:t>
    </dgm:pt>
    <dgm:pt modelId="{BE452C3D-ADB0-412B-BE27-F5B0DA8E8B30}" type="sibTrans" cxnId="{7A4EA348-3D94-4F9E-A0A4-0B4D555D1333}">
      <dgm:prSet/>
      <dgm:spPr/>
      <dgm:t>
        <a:bodyPr/>
        <a:lstStyle/>
        <a:p>
          <a:endParaRPr lang="fr-FR"/>
        </a:p>
      </dgm:t>
    </dgm:pt>
    <dgm:pt modelId="{08218434-8C1D-47C7-9A17-1EF936AE6B72}" type="pres">
      <dgm:prSet presAssocID="{5234CAE7-B5BB-4C81-A025-C845EAF0D3CA}" presName="diagram" presStyleCnt="0">
        <dgm:presLayoutVars>
          <dgm:chPref val="1"/>
          <dgm:dir/>
          <dgm:animOne val="branch"/>
          <dgm:animLvl val="lvl"/>
          <dgm:resizeHandles val="exact"/>
        </dgm:presLayoutVars>
      </dgm:prSet>
      <dgm:spPr/>
      <dgm:t>
        <a:bodyPr/>
        <a:lstStyle/>
        <a:p>
          <a:endParaRPr lang="fr-FR"/>
        </a:p>
      </dgm:t>
    </dgm:pt>
    <dgm:pt modelId="{D1E8C266-CE84-490B-9C13-FE03E95375B9}" type="pres">
      <dgm:prSet presAssocID="{705BF7BF-4531-4F18-8A01-C7773EB48DFD}" presName="root1" presStyleCnt="0"/>
      <dgm:spPr/>
    </dgm:pt>
    <dgm:pt modelId="{C8A3CA33-0451-4185-85FE-68F26D302A41}" type="pres">
      <dgm:prSet presAssocID="{705BF7BF-4531-4F18-8A01-C7773EB48DFD}" presName="LevelOneTextNode" presStyleLbl="node0" presStyleIdx="0" presStyleCnt="1" custScaleX="158888" custScaleY="160417">
        <dgm:presLayoutVars>
          <dgm:chPref val="3"/>
        </dgm:presLayoutVars>
      </dgm:prSet>
      <dgm:spPr/>
      <dgm:t>
        <a:bodyPr/>
        <a:lstStyle/>
        <a:p>
          <a:endParaRPr lang="fr-FR"/>
        </a:p>
      </dgm:t>
    </dgm:pt>
    <dgm:pt modelId="{201823F1-034A-40CE-85ED-498E0956127C}" type="pres">
      <dgm:prSet presAssocID="{705BF7BF-4531-4F18-8A01-C7773EB48DFD}" presName="level2hierChild" presStyleCnt="0"/>
      <dgm:spPr/>
    </dgm:pt>
    <dgm:pt modelId="{0F096EC5-9EF2-47DB-85DA-F386BE1016BB}" type="pres">
      <dgm:prSet presAssocID="{0074953D-BFBA-4A62-BC85-192174C5D620}" presName="conn2-1" presStyleLbl="parChTrans1D2" presStyleIdx="0" presStyleCnt="2"/>
      <dgm:spPr/>
      <dgm:t>
        <a:bodyPr/>
        <a:lstStyle/>
        <a:p>
          <a:endParaRPr lang="fr-FR"/>
        </a:p>
      </dgm:t>
    </dgm:pt>
    <dgm:pt modelId="{B4E24A3A-4DFD-4F2D-BB88-6F85CB0F4EA7}" type="pres">
      <dgm:prSet presAssocID="{0074953D-BFBA-4A62-BC85-192174C5D620}" presName="connTx" presStyleLbl="parChTrans1D2" presStyleIdx="0" presStyleCnt="2"/>
      <dgm:spPr/>
      <dgm:t>
        <a:bodyPr/>
        <a:lstStyle/>
        <a:p>
          <a:endParaRPr lang="fr-FR"/>
        </a:p>
      </dgm:t>
    </dgm:pt>
    <dgm:pt modelId="{CE43F77D-1F93-4983-8E52-A0D65F999889}" type="pres">
      <dgm:prSet presAssocID="{5E7D545E-EBDC-4B02-9E9C-DAB3458B6C0C}" presName="root2" presStyleCnt="0"/>
      <dgm:spPr/>
    </dgm:pt>
    <dgm:pt modelId="{753F2DDD-54A1-4088-A6FE-9083F25211E1}" type="pres">
      <dgm:prSet presAssocID="{5E7D545E-EBDC-4B02-9E9C-DAB3458B6C0C}" presName="LevelTwoTextNode" presStyleLbl="node2" presStyleIdx="0" presStyleCnt="2" custScaleX="170072" custScaleY="123798" custLinFactNeighborX="-7170" custLinFactNeighborY="-43146">
        <dgm:presLayoutVars>
          <dgm:chPref val="3"/>
        </dgm:presLayoutVars>
      </dgm:prSet>
      <dgm:spPr/>
      <dgm:t>
        <a:bodyPr/>
        <a:lstStyle/>
        <a:p>
          <a:endParaRPr lang="fr-FR"/>
        </a:p>
      </dgm:t>
    </dgm:pt>
    <dgm:pt modelId="{A57A2B37-3596-425A-ACA2-FBADD52ED909}" type="pres">
      <dgm:prSet presAssocID="{5E7D545E-EBDC-4B02-9E9C-DAB3458B6C0C}" presName="level3hierChild" presStyleCnt="0"/>
      <dgm:spPr/>
    </dgm:pt>
    <dgm:pt modelId="{A3E49AE5-C525-487C-9E5D-07FB7EF8FD2C}" type="pres">
      <dgm:prSet presAssocID="{E41456D4-25B5-438C-8BBD-2E74CB1749EB}" presName="conn2-1" presStyleLbl="parChTrans1D3" presStyleIdx="0" presStyleCnt="3"/>
      <dgm:spPr/>
      <dgm:t>
        <a:bodyPr/>
        <a:lstStyle/>
        <a:p>
          <a:endParaRPr lang="fr-FR"/>
        </a:p>
      </dgm:t>
    </dgm:pt>
    <dgm:pt modelId="{D10455D5-86F9-430F-8F06-B46B9B1C6BB0}" type="pres">
      <dgm:prSet presAssocID="{E41456D4-25B5-438C-8BBD-2E74CB1749EB}" presName="connTx" presStyleLbl="parChTrans1D3" presStyleIdx="0" presStyleCnt="3"/>
      <dgm:spPr/>
      <dgm:t>
        <a:bodyPr/>
        <a:lstStyle/>
        <a:p>
          <a:endParaRPr lang="fr-FR"/>
        </a:p>
      </dgm:t>
    </dgm:pt>
    <dgm:pt modelId="{07484094-366F-461D-949F-7A07B71DCF8C}" type="pres">
      <dgm:prSet presAssocID="{36132F94-A571-4A40-935E-70A9F837B691}" presName="root2" presStyleCnt="0"/>
      <dgm:spPr/>
    </dgm:pt>
    <dgm:pt modelId="{FE52804E-AC05-400B-BD19-F82D02364DD4}" type="pres">
      <dgm:prSet presAssocID="{36132F94-A571-4A40-935E-70A9F837B691}" presName="LevelTwoTextNode" presStyleLbl="node3" presStyleIdx="0" presStyleCnt="3" custScaleX="162493" custLinFactNeighborX="-10904" custLinFactNeighborY="-36188">
        <dgm:presLayoutVars>
          <dgm:chPref val="3"/>
        </dgm:presLayoutVars>
      </dgm:prSet>
      <dgm:spPr/>
      <dgm:t>
        <a:bodyPr/>
        <a:lstStyle/>
        <a:p>
          <a:endParaRPr lang="fr-FR"/>
        </a:p>
      </dgm:t>
    </dgm:pt>
    <dgm:pt modelId="{BEC85294-A787-48D2-B539-AAB04CBC8A2C}" type="pres">
      <dgm:prSet presAssocID="{36132F94-A571-4A40-935E-70A9F837B691}" presName="level3hierChild" presStyleCnt="0"/>
      <dgm:spPr/>
    </dgm:pt>
    <dgm:pt modelId="{17472F94-0C07-494E-832F-6DF8634E05F1}" type="pres">
      <dgm:prSet presAssocID="{3FDF0331-A273-4CA1-A8EB-512607A9D7EC}" presName="conn2-1" presStyleLbl="parChTrans1D4" presStyleIdx="0" presStyleCnt="3"/>
      <dgm:spPr/>
      <dgm:t>
        <a:bodyPr/>
        <a:lstStyle/>
        <a:p>
          <a:endParaRPr lang="fr-FR"/>
        </a:p>
      </dgm:t>
    </dgm:pt>
    <dgm:pt modelId="{68D25929-80BD-4374-9A3C-65901FAED69A}" type="pres">
      <dgm:prSet presAssocID="{3FDF0331-A273-4CA1-A8EB-512607A9D7EC}" presName="connTx" presStyleLbl="parChTrans1D4" presStyleIdx="0" presStyleCnt="3"/>
      <dgm:spPr/>
      <dgm:t>
        <a:bodyPr/>
        <a:lstStyle/>
        <a:p>
          <a:endParaRPr lang="fr-FR"/>
        </a:p>
      </dgm:t>
    </dgm:pt>
    <dgm:pt modelId="{04209D8A-A852-437E-BF9C-E9266320DE52}" type="pres">
      <dgm:prSet presAssocID="{68C87731-56CB-4A31-9CB2-3F3EAC20EAD8}" presName="root2" presStyleCnt="0"/>
      <dgm:spPr/>
    </dgm:pt>
    <dgm:pt modelId="{D1C18C19-8FD7-438E-9786-D83ECC17945B}" type="pres">
      <dgm:prSet presAssocID="{68C87731-56CB-4A31-9CB2-3F3EAC20EAD8}" presName="LevelTwoTextNode" presStyleLbl="node4" presStyleIdx="0" presStyleCnt="3" custScaleX="207433" custScaleY="110000" custLinFactNeighborX="-263" custLinFactNeighborY="-36188">
        <dgm:presLayoutVars>
          <dgm:chPref val="3"/>
        </dgm:presLayoutVars>
      </dgm:prSet>
      <dgm:spPr/>
      <dgm:t>
        <a:bodyPr/>
        <a:lstStyle/>
        <a:p>
          <a:endParaRPr lang="fr-FR"/>
        </a:p>
      </dgm:t>
    </dgm:pt>
    <dgm:pt modelId="{526A5574-F47E-4907-90A3-5BFC2CE09210}" type="pres">
      <dgm:prSet presAssocID="{68C87731-56CB-4A31-9CB2-3F3EAC20EAD8}" presName="level3hierChild" presStyleCnt="0"/>
      <dgm:spPr/>
    </dgm:pt>
    <dgm:pt modelId="{3E4449A3-6787-4B38-A851-B0FCE950D9AC}" type="pres">
      <dgm:prSet presAssocID="{70744D13-FF34-44A3-A1D1-9CB02D095F25}" presName="conn2-1" presStyleLbl="parChTrans1D3" presStyleIdx="1" presStyleCnt="3"/>
      <dgm:spPr/>
      <dgm:t>
        <a:bodyPr/>
        <a:lstStyle/>
        <a:p>
          <a:endParaRPr lang="fr-FR"/>
        </a:p>
      </dgm:t>
    </dgm:pt>
    <dgm:pt modelId="{A3187614-9678-46E6-9BCA-A9D64D21281D}" type="pres">
      <dgm:prSet presAssocID="{70744D13-FF34-44A3-A1D1-9CB02D095F25}" presName="connTx" presStyleLbl="parChTrans1D3" presStyleIdx="1" presStyleCnt="3"/>
      <dgm:spPr/>
      <dgm:t>
        <a:bodyPr/>
        <a:lstStyle/>
        <a:p>
          <a:endParaRPr lang="fr-FR"/>
        </a:p>
      </dgm:t>
    </dgm:pt>
    <dgm:pt modelId="{D95916C7-88F5-4A39-B835-C9EF006ECB32}" type="pres">
      <dgm:prSet presAssocID="{6BDC071E-C607-4A98-BF13-1BAAAE42633C}" presName="root2" presStyleCnt="0"/>
      <dgm:spPr/>
    </dgm:pt>
    <dgm:pt modelId="{7AE8FF22-568D-408A-8322-7232204676CD}" type="pres">
      <dgm:prSet presAssocID="{6BDC071E-C607-4A98-BF13-1BAAAE42633C}" presName="LevelTwoTextNode" presStyleLbl="node3" presStyleIdx="1" presStyleCnt="3" custScaleX="162493" custLinFactNeighborX="-10904" custLinFactNeighborY="-25701">
        <dgm:presLayoutVars>
          <dgm:chPref val="3"/>
        </dgm:presLayoutVars>
      </dgm:prSet>
      <dgm:spPr/>
      <dgm:t>
        <a:bodyPr/>
        <a:lstStyle/>
        <a:p>
          <a:endParaRPr lang="fr-FR"/>
        </a:p>
      </dgm:t>
    </dgm:pt>
    <dgm:pt modelId="{AAE64C6F-507B-4CFB-B946-4D1ADE1DF228}" type="pres">
      <dgm:prSet presAssocID="{6BDC071E-C607-4A98-BF13-1BAAAE42633C}" presName="level3hierChild" presStyleCnt="0"/>
      <dgm:spPr/>
    </dgm:pt>
    <dgm:pt modelId="{A0E50C1D-4E97-46D1-99CC-F425ADD09CF6}" type="pres">
      <dgm:prSet presAssocID="{85CD1701-9054-4F1B-9C12-2A2EF289B0B1}" presName="conn2-1" presStyleLbl="parChTrans1D4" presStyleIdx="1" presStyleCnt="3"/>
      <dgm:spPr/>
      <dgm:t>
        <a:bodyPr/>
        <a:lstStyle/>
        <a:p>
          <a:endParaRPr lang="fr-FR"/>
        </a:p>
      </dgm:t>
    </dgm:pt>
    <dgm:pt modelId="{26696013-BAA3-4CFD-9E23-4B8BAA5BBB66}" type="pres">
      <dgm:prSet presAssocID="{85CD1701-9054-4F1B-9C12-2A2EF289B0B1}" presName="connTx" presStyleLbl="parChTrans1D4" presStyleIdx="1" presStyleCnt="3"/>
      <dgm:spPr/>
      <dgm:t>
        <a:bodyPr/>
        <a:lstStyle/>
        <a:p>
          <a:endParaRPr lang="fr-FR"/>
        </a:p>
      </dgm:t>
    </dgm:pt>
    <dgm:pt modelId="{FFCEAF9F-260D-41B5-924C-DB6876649F1A}" type="pres">
      <dgm:prSet presAssocID="{15036643-47CC-408A-989F-D4FE7705DB7A}" presName="root2" presStyleCnt="0"/>
      <dgm:spPr/>
    </dgm:pt>
    <dgm:pt modelId="{04B4FA7C-1947-4532-9332-BFED6D3E2671}" type="pres">
      <dgm:prSet presAssocID="{15036643-47CC-408A-989F-D4FE7705DB7A}" presName="LevelTwoTextNode" presStyleLbl="node4" presStyleIdx="1" presStyleCnt="3" custScaleX="206458" custScaleY="110000" custLinFactNeighborX="-263" custLinFactNeighborY="-24522">
        <dgm:presLayoutVars>
          <dgm:chPref val="3"/>
        </dgm:presLayoutVars>
      </dgm:prSet>
      <dgm:spPr/>
      <dgm:t>
        <a:bodyPr/>
        <a:lstStyle/>
        <a:p>
          <a:endParaRPr lang="fr-FR"/>
        </a:p>
      </dgm:t>
    </dgm:pt>
    <dgm:pt modelId="{DAADAF64-9330-4698-A8F7-43674581C398}" type="pres">
      <dgm:prSet presAssocID="{15036643-47CC-408A-989F-D4FE7705DB7A}" presName="level3hierChild" presStyleCnt="0"/>
      <dgm:spPr/>
    </dgm:pt>
    <dgm:pt modelId="{B11DC488-6EDB-417F-B7BA-E56BC9431BEA}" type="pres">
      <dgm:prSet presAssocID="{3C1F435F-6687-4CAD-8B91-E37C77233081}" presName="conn2-1" presStyleLbl="parChTrans1D2" presStyleIdx="1" presStyleCnt="2"/>
      <dgm:spPr/>
      <dgm:t>
        <a:bodyPr/>
        <a:lstStyle/>
        <a:p>
          <a:endParaRPr lang="fr-FR"/>
        </a:p>
      </dgm:t>
    </dgm:pt>
    <dgm:pt modelId="{2D476872-997B-4A7E-BDD0-95C2465CD711}" type="pres">
      <dgm:prSet presAssocID="{3C1F435F-6687-4CAD-8B91-E37C77233081}" presName="connTx" presStyleLbl="parChTrans1D2" presStyleIdx="1" presStyleCnt="2"/>
      <dgm:spPr/>
      <dgm:t>
        <a:bodyPr/>
        <a:lstStyle/>
        <a:p>
          <a:endParaRPr lang="fr-FR"/>
        </a:p>
      </dgm:t>
    </dgm:pt>
    <dgm:pt modelId="{325D3844-1F34-4FF0-AF8E-19DBD1E3E298}" type="pres">
      <dgm:prSet presAssocID="{3482754E-78AA-4683-8A81-AFC066302A33}" presName="root2" presStyleCnt="0"/>
      <dgm:spPr/>
    </dgm:pt>
    <dgm:pt modelId="{97ACA386-5400-4072-AC1F-3DE91A1D0F80}" type="pres">
      <dgm:prSet presAssocID="{3482754E-78AA-4683-8A81-AFC066302A33}" presName="LevelTwoTextNode" presStyleLbl="node2" presStyleIdx="1" presStyleCnt="2" custScaleX="170072" custScaleY="123798" custLinFactNeighborX="-7170" custLinFactNeighborY="34244">
        <dgm:presLayoutVars>
          <dgm:chPref val="3"/>
        </dgm:presLayoutVars>
      </dgm:prSet>
      <dgm:spPr/>
      <dgm:t>
        <a:bodyPr/>
        <a:lstStyle/>
        <a:p>
          <a:endParaRPr lang="fr-FR"/>
        </a:p>
      </dgm:t>
    </dgm:pt>
    <dgm:pt modelId="{C2F1889C-A047-4B5E-B95A-0E3DD7190492}" type="pres">
      <dgm:prSet presAssocID="{3482754E-78AA-4683-8A81-AFC066302A33}" presName="level3hierChild" presStyleCnt="0"/>
      <dgm:spPr/>
    </dgm:pt>
    <dgm:pt modelId="{5A1D3EA9-1769-4F0F-AA63-23AEC1595FA1}" type="pres">
      <dgm:prSet presAssocID="{617E08B0-5697-4366-A718-6E8774AE4B0E}" presName="conn2-1" presStyleLbl="parChTrans1D3" presStyleIdx="2" presStyleCnt="3"/>
      <dgm:spPr/>
      <dgm:t>
        <a:bodyPr/>
        <a:lstStyle/>
        <a:p>
          <a:endParaRPr lang="fr-FR"/>
        </a:p>
      </dgm:t>
    </dgm:pt>
    <dgm:pt modelId="{A835DA9B-30A3-479C-BD4C-6BCC017C3F34}" type="pres">
      <dgm:prSet presAssocID="{617E08B0-5697-4366-A718-6E8774AE4B0E}" presName="connTx" presStyleLbl="parChTrans1D3" presStyleIdx="2" presStyleCnt="3"/>
      <dgm:spPr/>
      <dgm:t>
        <a:bodyPr/>
        <a:lstStyle/>
        <a:p>
          <a:endParaRPr lang="fr-FR"/>
        </a:p>
      </dgm:t>
    </dgm:pt>
    <dgm:pt modelId="{BC5018A8-E685-476C-8035-43FDD0F18A24}" type="pres">
      <dgm:prSet presAssocID="{C5271977-4233-4129-90F3-4CD75BF718BF}" presName="root2" presStyleCnt="0"/>
      <dgm:spPr/>
    </dgm:pt>
    <dgm:pt modelId="{38031F79-90E8-4CD0-9633-611B55142CAC}" type="pres">
      <dgm:prSet presAssocID="{C5271977-4233-4129-90F3-4CD75BF718BF}" presName="LevelTwoTextNode" presStyleLbl="node3" presStyleIdx="2" presStyleCnt="3" custScaleX="162493" custLinFactNeighborX="-10904" custLinFactNeighborY="37052">
        <dgm:presLayoutVars>
          <dgm:chPref val="3"/>
        </dgm:presLayoutVars>
      </dgm:prSet>
      <dgm:spPr/>
      <dgm:t>
        <a:bodyPr/>
        <a:lstStyle/>
        <a:p>
          <a:endParaRPr lang="fr-FR"/>
        </a:p>
      </dgm:t>
    </dgm:pt>
    <dgm:pt modelId="{21C1EE97-5F0D-40DE-9CB0-65FFB1CDAD96}" type="pres">
      <dgm:prSet presAssocID="{C5271977-4233-4129-90F3-4CD75BF718BF}" presName="level3hierChild" presStyleCnt="0"/>
      <dgm:spPr/>
    </dgm:pt>
    <dgm:pt modelId="{92E98A8C-98C1-4A52-ADB8-718870A2E5C1}" type="pres">
      <dgm:prSet presAssocID="{4954E35D-90C0-4058-964F-EBEA49227A05}" presName="conn2-1" presStyleLbl="parChTrans1D4" presStyleIdx="2" presStyleCnt="3"/>
      <dgm:spPr/>
      <dgm:t>
        <a:bodyPr/>
        <a:lstStyle/>
        <a:p>
          <a:endParaRPr lang="fr-FR"/>
        </a:p>
      </dgm:t>
    </dgm:pt>
    <dgm:pt modelId="{9084D6E0-80AF-40D3-AEA0-1A2D7706D5A3}" type="pres">
      <dgm:prSet presAssocID="{4954E35D-90C0-4058-964F-EBEA49227A05}" presName="connTx" presStyleLbl="parChTrans1D4" presStyleIdx="2" presStyleCnt="3"/>
      <dgm:spPr/>
      <dgm:t>
        <a:bodyPr/>
        <a:lstStyle/>
        <a:p>
          <a:endParaRPr lang="fr-FR"/>
        </a:p>
      </dgm:t>
    </dgm:pt>
    <dgm:pt modelId="{A72617AF-3B11-4E6C-B4F7-B1DB77FFCA3B}" type="pres">
      <dgm:prSet presAssocID="{5B8FE4D7-7209-4CFF-93BF-3416E2BCA625}" presName="root2" presStyleCnt="0"/>
      <dgm:spPr/>
    </dgm:pt>
    <dgm:pt modelId="{92F18C6E-4D67-4D5E-BA50-8E1C041C8948}" type="pres">
      <dgm:prSet presAssocID="{5B8FE4D7-7209-4CFF-93BF-3416E2BCA625}" presName="LevelTwoTextNode" presStyleLbl="node4" presStyleIdx="2" presStyleCnt="3" custScaleX="248626" custScaleY="110000" custLinFactNeighborX="-17579" custLinFactNeighborY="37052">
        <dgm:presLayoutVars>
          <dgm:chPref val="3"/>
        </dgm:presLayoutVars>
      </dgm:prSet>
      <dgm:spPr/>
      <dgm:t>
        <a:bodyPr/>
        <a:lstStyle/>
        <a:p>
          <a:endParaRPr lang="fr-FR"/>
        </a:p>
      </dgm:t>
    </dgm:pt>
    <dgm:pt modelId="{70C9CD85-593D-4FD5-8AF2-1E6CFA309BD1}" type="pres">
      <dgm:prSet presAssocID="{5B8FE4D7-7209-4CFF-93BF-3416E2BCA625}" presName="level3hierChild" presStyleCnt="0"/>
      <dgm:spPr/>
    </dgm:pt>
  </dgm:ptLst>
  <dgm:cxnLst>
    <dgm:cxn modelId="{00C381AC-CA25-4306-BAA9-0678D98AC0A3}" type="presOf" srcId="{C5271977-4233-4129-90F3-4CD75BF718BF}" destId="{38031F79-90E8-4CD0-9633-611B55142CAC}" srcOrd="0" destOrd="0" presId="urn:microsoft.com/office/officeart/2005/8/layout/hierarchy2"/>
    <dgm:cxn modelId="{7EAA704C-90E6-4251-BB64-827BC8267088}" type="presOf" srcId="{617E08B0-5697-4366-A718-6E8774AE4B0E}" destId="{5A1D3EA9-1769-4F0F-AA63-23AEC1595FA1}" srcOrd="0" destOrd="0" presId="urn:microsoft.com/office/officeart/2005/8/layout/hierarchy2"/>
    <dgm:cxn modelId="{EEEB5B9E-F30F-4966-99E5-75BDCCA5E86A}" type="presOf" srcId="{E41456D4-25B5-438C-8BBD-2E74CB1749EB}" destId="{D10455D5-86F9-430F-8F06-B46B9B1C6BB0}" srcOrd="1" destOrd="0" presId="urn:microsoft.com/office/officeart/2005/8/layout/hierarchy2"/>
    <dgm:cxn modelId="{F3B65BEE-0660-4EC1-8886-9789EAAEDEC0}" type="presOf" srcId="{5234CAE7-B5BB-4C81-A025-C845EAF0D3CA}" destId="{08218434-8C1D-47C7-9A17-1EF936AE6B72}" srcOrd="0" destOrd="0" presId="urn:microsoft.com/office/officeart/2005/8/layout/hierarchy2"/>
    <dgm:cxn modelId="{E3360EF0-C3C5-4724-8C66-356F0D399089}" type="presOf" srcId="{5B8FE4D7-7209-4CFF-93BF-3416E2BCA625}" destId="{92F18C6E-4D67-4D5E-BA50-8E1C041C8948}" srcOrd="0" destOrd="0" presId="urn:microsoft.com/office/officeart/2005/8/layout/hierarchy2"/>
    <dgm:cxn modelId="{1882A890-C94F-44DA-BFBE-47E0EA75E0C5}" type="presOf" srcId="{3FDF0331-A273-4CA1-A8EB-512607A9D7EC}" destId="{17472F94-0C07-494E-832F-6DF8634E05F1}" srcOrd="0" destOrd="0" presId="urn:microsoft.com/office/officeart/2005/8/layout/hierarchy2"/>
    <dgm:cxn modelId="{E9656128-2FDA-4307-9CDA-71AC907B6CDA}" type="presOf" srcId="{705BF7BF-4531-4F18-8A01-C7773EB48DFD}" destId="{C8A3CA33-0451-4185-85FE-68F26D302A41}" srcOrd="0" destOrd="0" presId="urn:microsoft.com/office/officeart/2005/8/layout/hierarchy2"/>
    <dgm:cxn modelId="{BBCCE097-25E1-45E3-A302-925DED5AD349}" type="presOf" srcId="{3C1F435F-6687-4CAD-8B91-E37C77233081}" destId="{2D476872-997B-4A7E-BDD0-95C2465CD711}" srcOrd="1" destOrd="0" presId="urn:microsoft.com/office/officeart/2005/8/layout/hierarchy2"/>
    <dgm:cxn modelId="{7ED51771-C8B8-433B-8623-DC3415DE351E}" type="presOf" srcId="{4954E35D-90C0-4058-964F-EBEA49227A05}" destId="{9084D6E0-80AF-40D3-AEA0-1A2D7706D5A3}" srcOrd="1" destOrd="0" presId="urn:microsoft.com/office/officeart/2005/8/layout/hierarchy2"/>
    <dgm:cxn modelId="{E4A647E3-CAB4-46DB-83BA-52C612B09201}" srcId="{36132F94-A571-4A40-935E-70A9F837B691}" destId="{68C87731-56CB-4A31-9CB2-3F3EAC20EAD8}" srcOrd="0" destOrd="0" parTransId="{3FDF0331-A273-4CA1-A8EB-512607A9D7EC}" sibTransId="{D68BEFE0-6DCA-4158-9A99-F766117935E4}"/>
    <dgm:cxn modelId="{E7A02B56-16ED-48DC-910A-3B5A4FFB0F3D}" type="presOf" srcId="{0074953D-BFBA-4A62-BC85-192174C5D620}" destId="{0F096EC5-9EF2-47DB-85DA-F386BE1016BB}" srcOrd="0" destOrd="0" presId="urn:microsoft.com/office/officeart/2005/8/layout/hierarchy2"/>
    <dgm:cxn modelId="{72877646-4D3B-4360-A393-33FB512E41DF}" type="presOf" srcId="{3C1F435F-6687-4CAD-8B91-E37C77233081}" destId="{B11DC488-6EDB-417F-B7BA-E56BC9431BEA}" srcOrd="0" destOrd="0" presId="urn:microsoft.com/office/officeart/2005/8/layout/hierarchy2"/>
    <dgm:cxn modelId="{967875A4-BD8A-4497-8A2A-6C713E28A4A9}" type="presOf" srcId="{5E7D545E-EBDC-4B02-9E9C-DAB3458B6C0C}" destId="{753F2DDD-54A1-4088-A6FE-9083F25211E1}" srcOrd="0" destOrd="0" presId="urn:microsoft.com/office/officeart/2005/8/layout/hierarchy2"/>
    <dgm:cxn modelId="{B61B2714-0096-4AE4-8BC2-344CABB6CDDD}" srcId="{705BF7BF-4531-4F18-8A01-C7773EB48DFD}" destId="{3482754E-78AA-4683-8A81-AFC066302A33}" srcOrd="1" destOrd="0" parTransId="{3C1F435F-6687-4CAD-8B91-E37C77233081}" sibTransId="{831B1E40-87A0-4268-98EB-AB27870567A5}"/>
    <dgm:cxn modelId="{B2BC28F4-B362-4199-891F-D90AD48F4CB3}" type="presOf" srcId="{68C87731-56CB-4A31-9CB2-3F3EAC20EAD8}" destId="{D1C18C19-8FD7-438E-9786-D83ECC17945B}" srcOrd="0" destOrd="0" presId="urn:microsoft.com/office/officeart/2005/8/layout/hierarchy2"/>
    <dgm:cxn modelId="{AABD0B9E-AA97-4CD1-8E19-0DFAB888F64A}" type="presOf" srcId="{0074953D-BFBA-4A62-BC85-192174C5D620}" destId="{B4E24A3A-4DFD-4F2D-BB88-6F85CB0F4EA7}" srcOrd="1" destOrd="0" presId="urn:microsoft.com/office/officeart/2005/8/layout/hierarchy2"/>
    <dgm:cxn modelId="{487A5D14-3F95-4A78-A415-ABF5A20DC290}" type="presOf" srcId="{85CD1701-9054-4F1B-9C12-2A2EF289B0B1}" destId="{A0E50C1D-4E97-46D1-99CC-F425ADD09CF6}" srcOrd="0" destOrd="0" presId="urn:microsoft.com/office/officeart/2005/8/layout/hierarchy2"/>
    <dgm:cxn modelId="{4BFFA49C-E0EE-43DD-9A7A-1F83F320FA7E}" type="presOf" srcId="{70744D13-FF34-44A3-A1D1-9CB02D095F25}" destId="{A3187614-9678-46E6-9BCA-A9D64D21281D}" srcOrd="1" destOrd="0" presId="urn:microsoft.com/office/officeart/2005/8/layout/hierarchy2"/>
    <dgm:cxn modelId="{B698A8D5-E99B-4ED2-A0A4-9D16C8F5CFBB}" type="presOf" srcId="{15036643-47CC-408A-989F-D4FE7705DB7A}" destId="{04B4FA7C-1947-4532-9332-BFED6D3E2671}" srcOrd="0" destOrd="0" presId="urn:microsoft.com/office/officeart/2005/8/layout/hierarchy2"/>
    <dgm:cxn modelId="{6CACE9EB-95CC-42E0-B0DC-D8814F0D8450}" type="presOf" srcId="{3FDF0331-A273-4CA1-A8EB-512607A9D7EC}" destId="{68D25929-80BD-4374-9A3C-65901FAED69A}" srcOrd="1" destOrd="0" presId="urn:microsoft.com/office/officeart/2005/8/layout/hierarchy2"/>
    <dgm:cxn modelId="{3C4AC11D-118D-4426-BF10-9D956ECDB1C3}" type="presOf" srcId="{6BDC071E-C607-4A98-BF13-1BAAAE42633C}" destId="{7AE8FF22-568D-408A-8322-7232204676CD}" srcOrd="0" destOrd="0" presId="urn:microsoft.com/office/officeart/2005/8/layout/hierarchy2"/>
    <dgm:cxn modelId="{FA77D6DD-8F97-4123-9B5D-A2386232327D}" srcId="{3482754E-78AA-4683-8A81-AFC066302A33}" destId="{C5271977-4233-4129-90F3-4CD75BF718BF}" srcOrd="0" destOrd="0" parTransId="{617E08B0-5697-4366-A718-6E8774AE4B0E}" sibTransId="{389EDD93-7B8C-41DC-AC8B-8EAB549BED0D}"/>
    <dgm:cxn modelId="{7A4EA348-3D94-4F9E-A0A4-0B4D555D1333}" srcId="{C5271977-4233-4129-90F3-4CD75BF718BF}" destId="{5B8FE4D7-7209-4CFF-93BF-3416E2BCA625}" srcOrd="0" destOrd="0" parTransId="{4954E35D-90C0-4058-964F-EBEA49227A05}" sibTransId="{BE452C3D-ADB0-412B-BE27-F5B0DA8E8B30}"/>
    <dgm:cxn modelId="{BD005332-D864-4827-8222-91ADEF0FABBC}" type="presOf" srcId="{85CD1701-9054-4F1B-9C12-2A2EF289B0B1}" destId="{26696013-BAA3-4CFD-9E23-4B8BAA5BBB66}" srcOrd="1" destOrd="0" presId="urn:microsoft.com/office/officeart/2005/8/layout/hierarchy2"/>
    <dgm:cxn modelId="{D7C50547-850B-497A-AF2A-FF6A100AEF6B}" type="presOf" srcId="{36132F94-A571-4A40-935E-70A9F837B691}" destId="{FE52804E-AC05-400B-BD19-F82D02364DD4}" srcOrd="0" destOrd="0" presId="urn:microsoft.com/office/officeart/2005/8/layout/hierarchy2"/>
    <dgm:cxn modelId="{1031506A-0046-4B86-9748-47628739D2AE}" type="presOf" srcId="{617E08B0-5697-4366-A718-6E8774AE4B0E}" destId="{A835DA9B-30A3-479C-BD4C-6BCC017C3F34}" srcOrd="1" destOrd="0" presId="urn:microsoft.com/office/officeart/2005/8/layout/hierarchy2"/>
    <dgm:cxn modelId="{D83D46C9-F0B6-4641-A834-4659A7203CC1}" srcId="{5234CAE7-B5BB-4C81-A025-C845EAF0D3CA}" destId="{705BF7BF-4531-4F18-8A01-C7773EB48DFD}" srcOrd="0" destOrd="0" parTransId="{956D34E5-96D7-4B3F-B279-1D1F7306984E}" sibTransId="{C128393C-186C-49ED-A02C-E701992347D4}"/>
    <dgm:cxn modelId="{AB4D6CB9-3197-423F-9EC5-496AB8264C58}" srcId="{5E7D545E-EBDC-4B02-9E9C-DAB3458B6C0C}" destId="{6BDC071E-C607-4A98-BF13-1BAAAE42633C}" srcOrd="1" destOrd="0" parTransId="{70744D13-FF34-44A3-A1D1-9CB02D095F25}" sibTransId="{883035B9-8E7B-45F2-9AF3-64F259E38F8F}"/>
    <dgm:cxn modelId="{3F1375C4-482E-4894-BDE5-D98094F73BDB}" srcId="{5E7D545E-EBDC-4B02-9E9C-DAB3458B6C0C}" destId="{36132F94-A571-4A40-935E-70A9F837B691}" srcOrd="0" destOrd="0" parTransId="{E41456D4-25B5-438C-8BBD-2E74CB1749EB}" sibTransId="{E79817C8-CA52-4EBC-A1A1-A2E2114B4BD3}"/>
    <dgm:cxn modelId="{4E48DF8B-24E0-4FCF-8D7C-E4153B48EA5D}" type="presOf" srcId="{3482754E-78AA-4683-8A81-AFC066302A33}" destId="{97ACA386-5400-4072-AC1F-3DE91A1D0F80}" srcOrd="0" destOrd="0" presId="urn:microsoft.com/office/officeart/2005/8/layout/hierarchy2"/>
    <dgm:cxn modelId="{043C2EDA-20EE-4308-B286-9CA275CCD06B}" srcId="{705BF7BF-4531-4F18-8A01-C7773EB48DFD}" destId="{5E7D545E-EBDC-4B02-9E9C-DAB3458B6C0C}" srcOrd="0" destOrd="0" parTransId="{0074953D-BFBA-4A62-BC85-192174C5D620}" sibTransId="{7081FCB6-7F48-4868-9404-2D4A0B9399F5}"/>
    <dgm:cxn modelId="{1F1D27BC-9345-4A8D-A2AE-A5C1E490237A}" srcId="{6BDC071E-C607-4A98-BF13-1BAAAE42633C}" destId="{15036643-47CC-408A-989F-D4FE7705DB7A}" srcOrd="0" destOrd="0" parTransId="{85CD1701-9054-4F1B-9C12-2A2EF289B0B1}" sibTransId="{AF5A4E7A-2D24-47E2-B811-75451B0A6DE0}"/>
    <dgm:cxn modelId="{3CE4DD4A-2B7B-4922-A96B-38569439D640}" type="presOf" srcId="{70744D13-FF34-44A3-A1D1-9CB02D095F25}" destId="{3E4449A3-6787-4B38-A851-B0FCE950D9AC}" srcOrd="0" destOrd="0" presId="urn:microsoft.com/office/officeart/2005/8/layout/hierarchy2"/>
    <dgm:cxn modelId="{23C3F831-C0BF-414D-B05F-49E6711421E0}" type="presOf" srcId="{4954E35D-90C0-4058-964F-EBEA49227A05}" destId="{92E98A8C-98C1-4A52-ADB8-718870A2E5C1}" srcOrd="0" destOrd="0" presId="urn:microsoft.com/office/officeart/2005/8/layout/hierarchy2"/>
    <dgm:cxn modelId="{3EB8D748-5094-4B0F-AAB9-E6943D482E31}" type="presOf" srcId="{E41456D4-25B5-438C-8BBD-2E74CB1749EB}" destId="{A3E49AE5-C525-487C-9E5D-07FB7EF8FD2C}" srcOrd="0" destOrd="0" presId="urn:microsoft.com/office/officeart/2005/8/layout/hierarchy2"/>
    <dgm:cxn modelId="{C0E70C89-B95F-4212-BC9C-453CE3342D89}" type="presParOf" srcId="{08218434-8C1D-47C7-9A17-1EF936AE6B72}" destId="{D1E8C266-CE84-490B-9C13-FE03E95375B9}" srcOrd="0" destOrd="0" presId="urn:microsoft.com/office/officeart/2005/8/layout/hierarchy2"/>
    <dgm:cxn modelId="{7FC2FF18-BDE9-49E1-9629-733345618AA9}" type="presParOf" srcId="{D1E8C266-CE84-490B-9C13-FE03E95375B9}" destId="{C8A3CA33-0451-4185-85FE-68F26D302A41}" srcOrd="0" destOrd="0" presId="urn:microsoft.com/office/officeart/2005/8/layout/hierarchy2"/>
    <dgm:cxn modelId="{A2983887-AA1C-440F-B9B6-C28CB4B0E62A}" type="presParOf" srcId="{D1E8C266-CE84-490B-9C13-FE03E95375B9}" destId="{201823F1-034A-40CE-85ED-498E0956127C}" srcOrd="1" destOrd="0" presId="urn:microsoft.com/office/officeart/2005/8/layout/hierarchy2"/>
    <dgm:cxn modelId="{596800F6-6055-4605-9B3C-2A5EDCC5E137}" type="presParOf" srcId="{201823F1-034A-40CE-85ED-498E0956127C}" destId="{0F096EC5-9EF2-47DB-85DA-F386BE1016BB}" srcOrd="0" destOrd="0" presId="urn:microsoft.com/office/officeart/2005/8/layout/hierarchy2"/>
    <dgm:cxn modelId="{98B36017-F459-44A2-A6FE-70A2D0DA4E1F}" type="presParOf" srcId="{0F096EC5-9EF2-47DB-85DA-F386BE1016BB}" destId="{B4E24A3A-4DFD-4F2D-BB88-6F85CB0F4EA7}" srcOrd="0" destOrd="0" presId="urn:microsoft.com/office/officeart/2005/8/layout/hierarchy2"/>
    <dgm:cxn modelId="{4E648F8F-339D-4D9A-9CBE-B6EDC8060B0B}" type="presParOf" srcId="{201823F1-034A-40CE-85ED-498E0956127C}" destId="{CE43F77D-1F93-4983-8E52-A0D65F999889}" srcOrd="1" destOrd="0" presId="urn:microsoft.com/office/officeart/2005/8/layout/hierarchy2"/>
    <dgm:cxn modelId="{E995388C-8E72-43AC-9D3A-1F659CA7BDCB}" type="presParOf" srcId="{CE43F77D-1F93-4983-8E52-A0D65F999889}" destId="{753F2DDD-54A1-4088-A6FE-9083F25211E1}" srcOrd="0" destOrd="0" presId="urn:microsoft.com/office/officeart/2005/8/layout/hierarchy2"/>
    <dgm:cxn modelId="{4AF534CA-19BE-4E67-9EB0-A3D7D871F8EC}" type="presParOf" srcId="{CE43F77D-1F93-4983-8E52-A0D65F999889}" destId="{A57A2B37-3596-425A-ACA2-FBADD52ED909}" srcOrd="1" destOrd="0" presId="urn:microsoft.com/office/officeart/2005/8/layout/hierarchy2"/>
    <dgm:cxn modelId="{213A45E7-785D-4202-B117-1BD63D5FD728}" type="presParOf" srcId="{A57A2B37-3596-425A-ACA2-FBADD52ED909}" destId="{A3E49AE5-C525-487C-9E5D-07FB7EF8FD2C}" srcOrd="0" destOrd="0" presId="urn:microsoft.com/office/officeart/2005/8/layout/hierarchy2"/>
    <dgm:cxn modelId="{787A3CB7-8BEF-4469-9F53-4B17EB28AC15}" type="presParOf" srcId="{A3E49AE5-C525-487C-9E5D-07FB7EF8FD2C}" destId="{D10455D5-86F9-430F-8F06-B46B9B1C6BB0}" srcOrd="0" destOrd="0" presId="urn:microsoft.com/office/officeart/2005/8/layout/hierarchy2"/>
    <dgm:cxn modelId="{0A101AC0-7839-4E3A-9F02-0D7E02A42913}" type="presParOf" srcId="{A57A2B37-3596-425A-ACA2-FBADD52ED909}" destId="{07484094-366F-461D-949F-7A07B71DCF8C}" srcOrd="1" destOrd="0" presId="urn:microsoft.com/office/officeart/2005/8/layout/hierarchy2"/>
    <dgm:cxn modelId="{77FFCD48-AFE1-4E63-BA38-86A371E78948}" type="presParOf" srcId="{07484094-366F-461D-949F-7A07B71DCF8C}" destId="{FE52804E-AC05-400B-BD19-F82D02364DD4}" srcOrd="0" destOrd="0" presId="urn:microsoft.com/office/officeart/2005/8/layout/hierarchy2"/>
    <dgm:cxn modelId="{0E49023E-C183-45DC-A50D-E56108985143}" type="presParOf" srcId="{07484094-366F-461D-949F-7A07B71DCF8C}" destId="{BEC85294-A787-48D2-B539-AAB04CBC8A2C}" srcOrd="1" destOrd="0" presId="urn:microsoft.com/office/officeart/2005/8/layout/hierarchy2"/>
    <dgm:cxn modelId="{72673F50-744D-478D-A811-A26620AEA28B}" type="presParOf" srcId="{BEC85294-A787-48D2-B539-AAB04CBC8A2C}" destId="{17472F94-0C07-494E-832F-6DF8634E05F1}" srcOrd="0" destOrd="0" presId="urn:microsoft.com/office/officeart/2005/8/layout/hierarchy2"/>
    <dgm:cxn modelId="{4B3011FB-EA91-4D31-BC1B-090D284EEAF5}" type="presParOf" srcId="{17472F94-0C07-494E-832F-6DF8634E05F1}" destId="{68D25929-80BD-4374-9A3C-65901FAED69A}" srcOrd="0" destOrd="0" presId="urn:microsoft.com/office/officeart/2005/8/layout/hierarchy2"/>
    <dgm:cxn modelId="{47057E8B-C02E-4E71-AB64-ACF1C16884EC}" type="presParOf" srcId="{BEC85294-A787-48D2-B539-AAB04CBC8A2C}" destId="{04209D8A-A852-437E-BF9C-E9266320DE52}" srcOrd="1" destOrd="0" presId="urn:microsoft.com/office/officeart/2005/8/layout/hierarchy2"/>
    <dgm:cxn modelId="{09003A61-3B9D-4333-A222-E0F10FD100B9}" type="presParOf" srcId="{04209D8A-A852-437E-BF9C-E9266320DE52}" destId="{D1C18C19-8FD7-438E-9786-D83ECC17945B}" srcOrd="0" destOrd="0" presId="urn:microsoft.com/office/officeart/2005/8/layout/hierarchy2"/>
    <dgm:cxn modelId="{B17B6A71-E084-4BF9-A53B-C8F86D743620}" type="presParOf" srcId="{04209D8A-A852-437E-BF9C-E9266320DE52}" destId="{526A5574-F47E-4907-90A3-5BFC2CE09210}" srcOrd="1" destOrd="0" presId="urn:microsoft.com/office/officeart/2005/8/layout/hierarchy2"/>
    <dgm:cxn modelId="{A8D9DD7E-C6FB-458E-BAA0-E49E3ACDBCBE}" type="presParOf" srcId="{A57A2B37-3596-425A-ACA2-FBADD52ED909}" destId="{3E4449A3-6787-4B38-A851-B0FCE950D9AC}" srcOrd="2" destOrd="0" presId="urn:microsoft.com/office/officeart/2005/8/layout/hierarchy2"/>
    <dgm:cxn modelId="{E699BF3A-5519-419C-B1F3-0BFFFB0DA847}" type="presParOf" srcId="{3E4449A3-6787-4B38-A851-B0FCE950D9AC}" destId="{A3187614-9678-46E6-9BCA-A9D64D21281D}" srcOrd="0" destOrd="0" presId="urn:microsoft.com/office/officeart/2005/8/layout/hierarchy2"/>
    <dgm:cxn modelId="{1829102F-4DB0-460D-A997-B11419ADDDCF}" type="presParOf" srcId="{A57A2B37-3596-425A-ACA2-FBADD52ED909}" destId="{D95916C7-88F5-4A39-B835-C9EF006ECB32}" srcOrd="3" destOrd="0" presId="urn:microsoft.com/office/officeart/2005/8/layout/hierarchy2"/>
    <dgm:cxn modelId="{188C92DD-3715-4586-AD75-3E119B2ED236}" type="presParOf" srcId="{D95916C7-88F5-4A39-B835-C9EF006ECB32}" destId="{7AE8FF22-568D-408A-8322-7232204676CD}" srcOrd="0" destOrd="0" presId="urn:microsoft.com/office/officeart/2005/8/layout/hierarchy2"/>
    <dgm:cxn modelId="{51E80A8F-41AA-4175-94DB-30E96FD48FA4}" type="presParOf" srcId="{D95916C7-88F5-4A39-B835-C9EF006ECB32}" destId="{AAE64C6F-507B-4CFB-B946-4D1ADE1DF228}" srcOrd="1" destOrd="0" presId="urn:microsoft.com/office/officeart/2005/8/layout/hierarchy2"/>
    <dgm:cxn modelId="{B371E609-1584-4F96-9CD6-7F1AA7AC6558}" type="presParOf" srcId="{AAE64C6F-507B-4CFB-B946-4D1ADE1DF228}" destId="{A0E50C1D-4E97-46D1-99CC-F425ADD09CF6}" srcOrd="0" destOrd="0" presId="urn:microsoft.com/office/officeart/2005/8/layout/hierarchy2"/>
    <dgm:cxn modelId="{3DE1626A-9388-4544-A440-5CE46306C94D}" type="presParOf" srcId="{A0E50C1D-4E97-46D1-99CC-F425ADD09CF6}" destId="{26696013-BAA3-4CFD-9E23-4B8BAA5BBB66}" srcOrd="0" destOrd="0" presId="urn:microsoft.com/office/officeart/2005/8/layout/hierarchy2"/>
    <dgm:cxn modelId="{14EE74B2-C16D-44BC-8BA7-4A328DFA8C64}" type="presParOf" srcId="{AAE64C6F-507B-4CFB-B946-4D1ADE1DF228}" destId="{FFCEAF9F-260D-41B5-924C-DB6876649F1A}" srcOrd="1" destOrd="0" presId="urn:microsoft.com/office/officeart/2005/8/layout/hierarchy2"/>
    <dgm:cxn modelId="{280020DF-2D69-4E99-BE40-C2CB3B757A36}" type="presParOf" srcId="{FFCEAF9F-260D-41B5-924C-DB6876649F1A}" destId="{04B4FA7C-1947-4532-9332-BFED6D3E2671}" srcOrd="0" destOrd="0" presId="urn:microsoft.com/office/officeart/2005/8/layout/hierarchy2"/>
    <dgm:cxn modelId="{1D4FB176-041E-44E7-8852-F04C54270B3A}" type="presParOf" srcId="{FFCEAF9F-260D-41B5-924C-DB6876649F1A}" destId="{DAADAF64-9330-4698-A8F7-43674581C398}" srcOrd="1" destOrd="0" presId="urn:microsoft.com/office/officeart/2005/8/layout/hierarchy2"/>
    <dgm:cxn modelId="{BB72496A-2FA0-4B8A-93CC-04AA34BCD20D}" type="presParOf" srcId="{201823F1-034A-40CE-85ED-498E0956127C}" destId="{B11DC488-6EDB-417F-B7BA-E56BC9431BEA}" srcOrd="2" destOrd="0" presId="urn:microsoft.com/office/officeart/2005/8/layout/hierarchy2"/>
    <dgm:cxn modelId="{1AFA83B7-5D54-4198-B42A-4A0189BAEE02}" type="presParOf" srcId="{B11DC488-6EDB-417F-B7BA-E56BC9431BEA}" destId="{2D476872-997B-4A7E-BDD0-95C2465CD711}" srcOrd="0" destOrd="0" presId="urn:microsoft.com/office/officeart/2005/8/layout/hierarchy2"/>
    <dgm:cxn modelId="{BF02705B-4788-4836-BF54-37FAEB2E2C3F}" type="presParOf" srcId="{201823F1-034A-40CE-85ED-498E0956127C}" destId="{325D3844-1F34-4FF0-AF8E-19DBD1E3E298}" srcOrd="3" destOrd="0" presId="urn:microsoft.com/office/officeart/2005/8/layout/hierarchy2"/>
    <dgm:cxn modelId="{37CBF641-B4E1-4329-B660-11184444ABC1}" type="presParOf" srcId="{325D3844-1F34-4FF0-AF8E-19DBD1E3E298}" destId="{97ACA386-5400-4072-AC1F-3DE91A1D0F80}" srcOrd="0" destOrd="0" presId="urn:microsoft.com/office/officeart/2005/8/layout/hierarchy2"/>
    <dgm:cxn modelId="{6462E2A1-E1A8-49C7-8415-607C915DD37B}" type="presParOf" srcId="{325D3844-1F34-4FF0-AF8E-19DBD1E3E298}" destId="{C2F1889C-A047-4B5E-B95A-0E3DD7190492}" srcOrd="1" destOrd="0" presId="urn:microsoft.com/office/officeart/2005/8/layout/hierarchy2"/>
    <dgm:cxn modelId="{1149923F-AAB9-4969-95B8-4E6E64ECF95E}" type="presParOf" srcId="{C2F1889C-A047-4B5E-B95A-0E3DD7190492}" destId="{5A1D3EA9-1769-4F0F-AA63-23AEC1595FA1}" srcOrd="0" destOrd="0" presId="urn:microsoft.com/office/officeart/2005/8/layout/hierarchy2"/>
    <dgm:cxn modelId="{563D599A-C512-45DD-9A62-0DBEA6613BF4}" type="presParOf" srcId="{5A1D3EA9-1769-4F0F-AA63-23AEC1595FA1}" destId="{A835DA9B-30A3-479C-BD4C-6BCC017C3F34}" srcOrd="0" destOrd="0" presId="urn:microsoft.com/office/officeart/2005/8/layout/hierarchy2"/>
    <dgm:cxn modelId="{D43B6590-622E-4EC8-A645-EBB436143C09}" type="presParOf" srcId="{C2F1889C-A047-4B5E-B95A-0E3DD7190492}" destId="{BC5018A8-E685-476C-8035-43FDD0F18A24}" srcOrd="1" destOrd="0" presId="urn:microsoft.com/office/officeart/2005/8/layout/hierarchy2"/>
    <dgm:cxn modelId="{C784DF8E-581B-45C7-88D9-950D92420550}" type="presParOf" srcId="{BC5018A8-E685-476C-8035-43FDD0F18A24}" destId="{38031F79-90E8-4CD0-9633-611B55142CAC}" srcOrd="0" destOrd="0" presId="urn:microsoft.com/office/officeart/2005/8/layout/hierarchy2"/>
    <dgm:cxn modelId="{74255233-4298-4905-ADCB-5997714C63DF}" type="presParOf" srcId="{BC5018A8-E685-476C-8035-43FDD0F18A24}" destId="{21C1EE97-5F0D-40DE-9CB0-65FFB1CDAD96}" srcOrd="1" destOrd="0" presId="urn:microsoft.com/office/officeart/2005/8/layout/hierarchy2"/>
    <dgm:cxn modelId="{8A4B4870-BEFA-4BFA-AF8D-6ABD35D22734}" type="presParOf" srcId="{21C1EE97-5F0D-40DE-9CB0-65FFB1CDAD96}" destId="{92E98A8C-98C1-4A52-ADB8-718870A2E5C1}" srcOrd="0" destOrd="0" presId="urn:microsoft.com/office/officeart/2005/8/layout/hierarchy2"/>
    <dgm:cxn modelId="{CA2B6652-0E57-4570-9500-7228A4FE57F1}" type="presParOf" srcId="{92E98A8C-98C1-4A52-ADB8-718870A2E5C1}" destId="{9084D6E0-80AF-40D3-AEA0-1A2D7706D5A3}" srcOrd="0" destOrd="0" presId="urn:microsoft.com/office/officeart/2005/8/layout/hierarchy2"/>
    <dgm:cxn modelId="{11B2DAD6-DE9E-4DDB-853C-EDE615CE4B5C}" type="presParOf" srcId="{21C1EE97-5F0D-40DE-9CB0-65FFB1CDAD96}" destId="{A72617AF-3B11-4E6C-B4F7-B1DB77FFCA3B}" srcOrd="1" destOrd="0" presId="urn:microsoft.com/office/officeart/2005/8/layout/hierarchy2"/>
    <dgm:cxn modelId="{CA435ADE-2058-446D-AFA0-45FCD60F7175}" type="presParOf" srcId="{A72617AF-3B11-4E6C-B4F7-B1DB77FFCA3B}" destId="{92F18C6E-4D67-4D5E-BA50-8E1C041C8948}" srcOrd="0" destOrd="0" presId="urn:microsoft.com/office/officeart/2005/8/layout/hierarchy2"/>
    <dgm:cxn modelId="{4E0A8468-5520-469B-A3C4-D8311C6B5B70}" type="presParOf" srcId="{A72617AF-3B11-4E6C-B4F7-B1DB77FFCA3B}" destId="{70C9CD85-593D-4FD5-8AF2-1E6CFA309BD1}"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A9ABE-145C-4F2D-BF19-7C0E33593AB0}" type="doc">
      <dgm:prSet loTypeId="urn:microsoft.com/office/officeart/2005/8/layout/orgChart1" loCatId="hierarchy" qsTypeId="urn:microsoft.com/office/officeart/2005/8/quickstyle/3d2" qsCatId="3D" csTypeId="urn:microsoft.com/office/officeart/2005/8/colors/colorful1#5" csCatId="colorful" phldr="1"/>
      <dgm:spPr/>
      <dgm:t>
        <a:bodyPr/>
        <a:lstStyle/>
        <a:p>
          <a:endParaRPr lang="fr-FR"/>
        </a:p>
      </dgm:t>
    </dgm:pt>
    <dgm:pt modelId="{93EFCB91-3D0A-4C56-9232-5E78429460D6}">
      <dgm:prSet phldrT="[Texte]" custT="1"/>
      <dgm:spPr/>
      <dgm:t>
        <a:bodyPr/>
        <a:lstStyle/>
        <a:p>
          <a:r>
            <a:rPr lang="fr-FR" sz="1800" b="1" dirty="0" smtClean="0"/>
            <a:t>Ecart total=</a:t>
          </a:r>
          <a:br>
            <a:rPr lang="fr-FR" sz="1800" b="1" dirty="0" smtClean="0"/>
          </a:br>
          <a:r>
            <a:rPr lang="fr-FR" sz="1800" b="1" dirty="0" smtClean="0"/>
            <a:t>Coût réel - Coût préétabli</a:t>
          </a:r>
          <a:endParaRPr lang="fr-FR" sz="1800" b="1" dirty="0"/>
        </a:p>
      </dgm:t>
    </dgm:pt>
    <dgm:pt modelId="{86B439E9-C7A1-44AB-A40C-7519FB6911A5}" type="parTrans" cxnId="{78987475-D94B-42D5-98F5-C467FCEAE9E2}">
      <dgm:prSet/>
      <dgm:spPr/>
      <dgm:t>
        <a:bodyPr/>
        <a:lstStyle/>
        <a:p>
          <a:endParaRPr lang="fr-FR"/>
        </a:p>
      </dgm:t>
    </dgm:pt>
    <dgm:pt modelId="{7FF81CAA-6C5C-46AF-8181-3FCE81A73C31}" type="sibTrans" cxnId="{78987475-D94B-42D5-98F5-C467FCEAE9E2}">
      <dgm:prSet/>
      <dgm:spPr/>
      <dgm:t>
        <a:bodyPr/>
        <a:lstStyle/>
        <a:p>
          <a:endParaRPr lang="fr-FR"/>
        </a:p>
      </dgm:t>
    </dgm:pt>
    <dgm:pt modelId="{1C648081-AE80-4DD3-869F-5CC429E79E7E}">
      <dgm:prSet phldrT="[Texte]" custT="1"/>
      <dgm:spPr/>
      <dgm:t>
        <a:bodyPr/>
        <a:lstStyle/>
        <a:p>
          <a:r>
            <a:rPr lang="fr-FR" sz="1200" b="1" dirty="0" smtClean="0"/>
            <a:t>Ecart sur charge direct</a:t>
          </a:r>
          <a:endParaRPr lang="fr-FR" sz="1200" b="1" dirty="0"/>
        </a:p>
      </dgm:t>
    </dgm:pt>
    <dgm:pt modelId="{F3A21D88-AB27-4A17-BE03-6024545E5FA1}" type="parTrans" cxnId="{8CAABCFB-7006-4FB3-89F9-B44103C83195}">
      <dgm:prSet/>
      <dgm:spPr/>
      <dgm:t>
        <a:bodyPr/>
        <a:lstStyle/>
        <a:p>
          <a:endParaRPr lang="fr-FR"/>
        </a:p>
      </dgm:t>
    </dgm:pt>
    <dgm:pt modelId="{936248EB-B558-4039-840F-F362F531BEFF}" type="sibTrans" cxnId="{8CAABCFB-7006-4FB3-89F9-B44103C83195}">
      <dgm:prSet/>
      <dgm:spPr/>
      <dgm:t>
        <a:bodyPr/>
        <a:lstStyle/>
        <a:p>
          <a:endParaRPr lang="fr-FR"/>
        </a:p>
      </dgm:t>
    </dgm:pt>
    <dgm:pt modelId="{A6338C5D-1E79-4E66-BF22-3D314CA166C2}">
      <dgm:prSet phldrT="[Texte]" custT="1"/>
      <dgm:spPr/>
      <dgm:t>
        <a:bodyPr/>
        <a:lstStyle/>
        <a:p>
          <a:r>
            <a:rPr lang="fr-FR" sz="1200" b="1" dirty="0" smtClean="0"/>
            <a:t>Ecart sur MO</a:t>
          </a:r>
          <a:endParaRPr lang="fr-FR" sz="1200" b="1" dirty="0"/>
        </a:p>
      </dgm:t>
    </dgm:pt>
    <dgm:pt modelId="{0DC4CB52-53DF-491D-B2E0-CE2222E89928}" type="parTrans" cxnId="{4226647F-8C33-425D-BBE4-1F6E34D28034}">
      <dgm:prSet/>
      <dgm:spPr/>
      <dgm:t>
        <a:bodyPr/>
        <a:lstStyle/>
        <a:p>
          <a:endParaRPr lang="fr-FR"/>
        </a:p>
      </dgm:t>
    </dgm:pt>
    <dgm:pt modelId="{B319B264-7480-4BA4-BD72-46585228C4A0}" type="sibTrans" cxnId="{4226647F-8C33-425D-BBE4-1F6E34D28034}">
      <dgm:prSet/>
      <dgm:spPr/>
      <dgm:t>
        <a:bodyPr/>
        <a:lstStyle/>
        <a:p>
          <a:endParaRPr lang="fr-FR"/>
        </a:p>
      </dgm:t>
    </dgm:pt>
    <dgm:pt modelId="{B9546716-1166-4E2C-912B-58A417B719BB}">
      <dgm:prSet phldrT="[Texte]" custT="1"/>
      <dgm:spPr/>
      <dgm:t>
        <a:bodyPr/>
        <a:lstStyle/>
        <a:p>
          <a:r>
            <a:rPr lang="fr-FR" sz="1200" b="1" dirty="0" smtClean="0"/>
            <a:t>Ecart sur la matière</a:t>
          </a:r>
          <a:endParaRPr lang="fr-FR" sz="1200" b="1" dirty="0"/>
        </a:p>
      </dgm:t>
    </dgm:pt>
    <dgm:pt modelId="{9352C324-1C32-45D9-B5CA-279A5ECC5AB0}" type="parTrans" cxnId="{319BD064-3D26-4F99-B1CC-FE49C6C883C4}">
      <dgm:prSet/>
      <dgm:spPr/>
      <dgm:t>
        <a:bodyPr/>
        <a:lstStyle/>
        <a:p>
          <a:endParaRPr lang="fr-FR"/>
        </a:p>
      </dgm:t>
    </dgm:pt>
    <dgm:pt modelId="{BA629474-681D-4A1A-91E1-468E0946484E}" type="sibTrans" cxnId="{319BD064-3D26-4F99-B1CC-FE49C6C883C4}">
      <dgm:prSet/>
      <dgm:spPr/>
      <dgm:t>
        <a:bodyPr/>
        <a:lstStyle/>
        <a:p>
          <a:endParaRPr lang="fr-FR"/>
        </a:p>
      </dgm:t>
    </dgm:pt>
    <dgm:pt modelId="{108BBA72-027E-47B4-9FF7-62BF6B123CF8}">
      <dgm:prSet phldrT="[Texte]" custT="1"/>
      <dgm:spPr/>
      <dgm:t>
        <a:bodyPr/>
        <a:lstStyle/>
        <a:p>
          <a:r>
            <a:rPr lang="fr-FR" sz="1200" b="1" dirty="0" smtClean="0"/>
            <a:t>Ecart sur charge</a:t>
          </a:r>
          <a:br>
            <a:rPr lang="fr-FR" sz="1200" b="1" dirty="0" smtClean="0"/>
          </a:br>
          <a:r>
            <a:rPr lang="fr-FR" sz="1200" b="1" dirty="0" smtClean="0"/>
            <a:t>indirect</a:t>
          </a:r>
          <a:endParaRPr lang="fr-FR" sz="1200" b="1" dirty="0"/>
        </a:p>
      </dgm:t>
    </dgm:pt>
    <dgm:pt modelId="{004A11FD-67A6-4E07-9BFE-54A0FB3DCC72}" type="parTrans" cxnId="{07C8E2EC-E0C2-48AD-9175-3741A0A9F974}">
      <dgm:prSet/>
      <dgm:spPr/>
      <dgm:t>
        <a:bodyPr/>
        <a:lstStyle/>
        <a:p>
          <a:endParaRPr lang="fr-FR"/>
        </a:p>
      </dgm:t>
    </dgm:pt>
    <dgm:pt modelId="{F523B94E-011F-450D-BB1E-1D9BAEFB87DF}" type="sibTrans" cxnId="{07C8E2EC-E0C2-48AD-9175-3741A0A9F974}">
      <dgm:prSet/>
      <dgm:spPr/>
      <dgm:t>
        <a:bodyPr/>
        <a:lstStyle/>
        <a:p>
          <a:endParaRPr lang="fr-FR"/>
        </a:p>
      </dgm:t>
    </dgm:pt>
    <dgm:pt modelId="{3646D4D7-6895-4E32-9B84-FC8DB4FEAE96}">
      <dgm:prSet phldrT="[Texte]" custT="1"/>
      <dgm:spPr/>
      <dgm:t>
        <a:bodyPr/>
        <a:lstStyle/>
        <a:p>
          <a:r>
            <a:rPr lang="fr-FR" sz="1200" b="1" dirty="0" smtClean="0"/>
            <a:t>L’écart sur budget</a:t>
          </a:r>
          <a:endParaRPr lang="fr-FR" sz="1200" b="1" dirty="0"/>
        </a:p>
      </dgm:t>
    </dgm:pt>
    <dgm:pt modelId="{D276BF3B-0E00-4393-A7E5-BA36987E71C5}" type="parTrans" cxnId="{C5D5A3C0-4AEF-4E7B-B117-9245855C8C66}">
      <dgm:prSet/>
      <dgm:spPr/>
      <dgm:t>
        <a:bodyPr/>
        <a:lstStyle/>
        <a:p>
          <a:endParaRPr lang="fr-FR"/>
        </a:p>
      </dgm:t>
    </dgm:pt>
    <dgm:pt modelId="{B4EE7B9E-474B-4233-BEBD-943D7F39503E}" type="sibTrans" cxnId="{C5D5A3C0-4AEF-4E7B-B117-9245855C8C66}">
      <dgm:prSet/>
      <dgm:spPr/>
      <dgm:t>
        <a:bodyPr/>
        <a:lstStyle/>
        <a:p>
          <a:endParaRPr lang="fr-FR"/>
        </a:p>
      </dgm:t>
    </dgm:pt>
    <dgm:pt modelId="{FEDEA459-0FD9-474D-8CD2-DE1326207D1C}">
      <dgm:prSet custT="1"/>
      <dgm:spPr>
        <a:noFill/>
        <a:ln w="19050">
          <a:solidFill>
            <a:srgbClr val="00B050"/>
          </a:solidFill>
        </a:ln>
      </dgm:spPr>
      <dgm:t>
        <a:bodyPr/>
        <a:lstStyle/>
        <a:p>
          <a:r>
            <a:rPr lang="fr-FR" sz="1100" b="1" dirty="0" smtClean="0">
              <a:solidFill>
                <a:schemeClr val="tx1"/>
              </a:solidFill>
              <a:effectLst/>
            </a:rPr>
            <a:t>(Salaire réel X temps de travail réel)</a:t>
          </a:r>
          <a:br>
            <a:rPr lang="fr-FR" sz="1100" b="1" dirty="0" smtClean="0">
              <a:solidFill>
                <a:schemeClr val="tx1"/>
              </a:solidFill>
              <a:effectLst/>
            </a:rPr>
          </a:br>
          <a:r>
            <a:rPr lang="fr-FR" sz="1100" b="1" dirty="0" smtClean="0">
              <a:solidFill>
                <a:schemeClr val="tx1"/>
              </a:solidFill>
              <a:effectLst/>
            </a:rPr>
            <a:t>-</a:t>
          </a:r>
          <a:br>
            <a:rPr lang="fr-FR" sz="1100" b="1" dirty="0" smtClean="0">
              <a:solidFill>
                <a:schemeClr val="tx1"/>
              </a:solidFill>
              <a:effectLst/>
            </a:rPr>
          </a:br>
          <a:r>
            <a:rPr lang="fr-FR" sz="1100" b="1" dirty="0" smtClean="0">
              <a:solidFill>
                <a:schemeClr val="tx1"/>
              </a:solidFill>
              <a:effectLst/>
            </a:rPr>
            <a:t>(Salair standard X temps de travail standard)</a:t>
          </a:r>
        </a:p>
      </dgm:t>
    </dgm:pt>
    <dgm:pt modelId="{AA428A97-3D37-446E-A124-095EF20D9DB5}" type="parTrans" cxnId="{634AEAC8-8AEA-4892-A6F1-1BA0A7A3A4C7}">
      <dgm:prSet/>
      <dgm:spPr/>
      <dgm:t>
        <a:bodyPr/>
        <a:lstStyle/>
        <a:p>
          <a:endParaRPr lang="fr-FR"/>
        </a:p>
      </dgm:t>
    </dgm:pt>
    <dgm:pt modelId="{4A10625C-888C-4EEB-90FF-715B403EB55A}" type="sibTrans" cxnId="{634AEAC8-8AEA-4892-A6F1-1BA0A7A3A4C7}">
      <dgm:prSet/>
      <dgm:spPr/>
      <dgm:t>
        <a:bodyPr/>
        <a:lstStyle/>
        <a:p>
          <a:endParaRPr lang="fr-FR"/>
        </a:p>
      </dgm:t>
    </dgm:pt>
    <dgm:pt modelId="{B9C3FA62-BC03-4A85-B722-3340BC578AAA}">
      <dgm:prSet custT="1"/>
      <dgm:spPr>
        <a:noFill/>
        <a:ln w="19050">
          <a:solidFill>
            <a:srgbClr val="00B050"/>
          </a:solidFill>
        </a:ln>
      </dgm:spPr>
      <dgm:t>
        <a:bodyPr/>
        <a:lstStyle/>
        <a:p>
          <a:r>
            <a:rPr lang="fr-FR" sz="1100" b="1" dirty="0" smtClean="0">
              <a:solidFill>
                <a:schemeClr val="tx1"/>
              </a:solidFill>
              <a:effectLst/>
            </a:rPr>
            <a:t>Coût de MO réel </a:t>
          </a:r>
          <a:br>
            <a:rPr lang="fr-FR" sz="1100" b="1" dirty="0" smtClean="0">
              <a:solidFill>
                <a:schemeClr val="tx1"/>
              </a:solidFill>
              <a:effectLst/>
            </a:rPr>
          </a:br>
          <a:r>
            <a:rPr lang="fr-FR" sz="1100" b="1" dirty="0" smtClean="0">
              <a:solidFill>
                <a:schemeClr val="tx1"/>
              </a:solidFill>
              <a:effectLst/>
            </a:rPr>
            <a:t>–</a:t>
          </a:r>
          <a:br>
            <a:rPr lang="fr-FR" sz="1100" b="1" dirty="0" smtClean="0">
              <a:solidFill>
                <a:schemeClr val="tx1"/>
              </a:solidFill>
              <a:effectLst/>
            </a:rPr>
          </a:br>
          <a:r>
            <a:rPr lang="fr-FR" sz="1100" b="1" dirty="0" smtClean="0">
              <a:solidFill>
                <a:schemeClr val="tx1"/>
              </a:solidFill>
              <a:effectLst/>
            </a:rPr>
            <a:t> Coût MO préétabli</a:t>
          </a:r>
          <a:endParaRPr lang="fr-FR" sz="1100" b="1" dirty="0">
            <a:solidFill>
              <a:schemeClr val="tx1"/>
            </a:solidFill>
            <a:effectLst/>
          </a:endParaRPr>
        </a:p>
      </dgm:t>
    </dgm:pt>
    <dgm:pt modelId="{5023ED92-EFEA-44E4-9C30-0EDF8A942BC0}" type="parTrans" cxnId="{CDF18F1E-35E4-4CF8-9F87-E9DA8CDC11D8}">
      <dgm:prSet/>
      <dgm:spPr/>
      <dgm:t>
        <a:bodyPr/>
        <a:lstStyle/>
        <a:p>
          <a:endParaRPr lang="fr-FR"/>
        </a:p>
      </dgm:t>
    </dgm:pt>
    <dgm:pt modelId="{FC1CE0E0-F0C3-4030-9FEF-488710706DCE}" type="sibTrans" cxnId="{CDF18F1E-35E4-4CF8-9F87-E9DA8CDC11D8}">
      <dgm:prSet/>
      <dgm:spPr/>
      <dgm:t>
        <a:bodyPr/>
        <a:lstStyle/>
        <a:p>
          <a:endParaRPr lang="fr-FR"/>
        </a:p>
      </dgm:t>
    </dgm:pt>
    <dgm:pt modelId="{A84A358C-D0D8-4E02-9993-D92B3E58D332}">
      <dgm:prSet custT="1"/>
      <dgm:spPr>
        <a:noFill/>
        <a:ln w="19050">
          <a:solidFill>
            <a:srgbClr val="00B050"/>
          </a:solidFill>
        </a:ln>
      </dgm:spPr>
      <dgm:t>
        <a:bodyPr/>
        <a:lstStyle/>
        <a:p>
          <a:r>
            <a:rPr lang="fr-FR" sz="1100" b="1" dirty="0" smtClean="0">
              <a:solidFill>
                <a:schemeClr val="tx1"/>
              </a:solidFill>
              <a:effectLst/>
            </a:rPr>
            <a:t>(Prix réel X </a:t>
          </a:r>
          <a:r>
            <a:rPr lang="fr-FR" sz="1100" b="1" dirty="0" err="1" smtClean="0">
              <a:solidFill>
                <a:schemeClr val="tx1"/>
              </a:solidFill>
              <a:effectLst/>
            </a:rPr>
            <a:t>Qté</a:t>
          </a:r>
          <a:r>
            <a:rPr lang="fr-FR" sz="1100" b="1" dirty="0" smtClean="0">
              <a:solidFill>
                <a:schemeClr val="tx1"/>
              </a:solidFill>
              <a:effectLst/>
            </a:rPr>
            <a:t> réel) </a:t>
          </a:r>
          <a:br>
            <a:rPr lang="fr-FR" sz="1100" b="1" dirty="0" smtClean="0">
              <a:solidFill>
                <a:schemeClr val="tx1"/>
              </a:solidFill>
              <a:effectLst/>
            </a:rPr>
          </a:br>
          <a:r>
            <a:rPr lang="fr-FR" sz="1100" b="1" dirty="0" smtClean="0">
              <a:solidFill>
                <a:schemeClr val="tx1"/>
              </a:solidFill>
              <a:effectLst/>
            </a:rPr>
            <a:t>-</a:t>
          </a:r>
          <a:br>
            <a:rPr lang="fr-FR" sz="1100" b="1" dirty="0" smtClean="0">
              <a:solidFill>
                <a:schemeClr val="tx1"/>
              </a:solidFill>
              <a:effectLst/>
            </a:rPr>
          </a:br>
          <a:r>
            <a:rPr lang="fr-FR" sz="1100" b="1" dirty="0" smtClean="0">
              <a:solidFill>
                <a:schemeClr val="tx1"/>
              </a:solidFill>
              <a:effectLst/>
            </a:rPr>
            <a:t>(prix préétabli X </a:t>
          </a:r>
          <a:r>
            <a:rPr lang="fr-FR" sz="1100" b="1" dirty="0" err="1" smtClean="0">
              <a:solidFill>
                <a:schemeClr val="tx1"/>
              </a:solidFill>
              <a:effectLst/>
            </a:rPr>
            <a:t>Qté</a:t>
          </a:r>
          <a:r>
            <a:rPr lang="fr-FR" sz="1100" b="1" dirty="0" smtClean="0">
              <a:solidFill>
                <a:schemeClr val="tx1"/>
              </a:solidFill>
              <a:effectLst/>
            </a:rPr>
            <a:t> préétabli)</a:t>
          </a:r>
          <a:endParaRPr lang="fr-FR" sz="1100" b="1" dirty="0">
            <a:solidFill>
              <a:schemeClr val="tx1"/>
            </a:solidFill>
            <a:effectLst/>
          </a:endParaRPr>
        </a:p>
      </dgm:t>
    </dgm:pt>
    <dgm:pt modelId="{8C53C1AA-1EAB-4393-8124-27CB11493237}" type="parTrans" cxnId="{6971D9F9-C1FF-4363-9154-C75B71ADF51B}">
      <dgm:prSet/>
      <dgm:spPr/>
      <dgm:t>
        <a:bodyPr/>
        <a:lstStyle/>
        <a:p>
          <a:endParaRPr lang="fr-FR"/>
        </a:p>
      </dgm:t>
    </dgm:pt>
    <dgm:pt modelId="{7FE2B8BC-3285-4B36-AF09-289105DCD4E9}" type="sibTrans" cxnId="{6971D9F9-C1FF-4363-9154-C75B71ADF51B}">
      <dgm:prSet/>
      <dgm:spPr/>
      <dgm:t>
        <a:bodyPr/>
        <a:lstStyle/>
        <a:p>
          <a:endParaRPr lang="fr-FR"/>
        </a:p>
      </dgm:t>
    </dgm:pt>
    <dgm:pt modelId="{99DA05AB-EE44-4EF5-8F8A-CE023C5BD9B9}">
      <dgm:prSet custT="1"/>
      <dgm:spPr/>
      <dgm:t>
        <a:bodyPr/>
        <a:lstStyle/>
        <a:p>
          <a:r>
            <a:rPr lang="fr-FR" sz="1200" b="1" dirty="0" smtClean="0"/>
            <a:t>L’écart sur activité</a:t>
          </a:r>
        </a:p>
      </dgm:t>
    </dgm:pt>
    <dgm:pt modelId="{07120278-FE99-4ACE-97FA-54DD69BD2275}" type="parTrans" cxnId="{45171173-7560-45A2-ACFC-5D13C2965308}">
      <dgm:prSet/>
      <dgm:spPr/>
      <dgm:t>
        <a:bodyPr/>
        <a:lstStyle/>
        <a:p>
          <a:endParaRPr lang="fr-FR"/>
        </a:p>
      </dgm:t>
    </dgm:pt>
    <dgm:pt modelId="{4DF41D3B-C5DA-480A-AEFE-9D7F4385CF3A}" type="sibTrans" cxnId="{45171173-7560-45A2-ACFC-5D13C2965308}">
      <dgm:prSet/>
      <dgm:spPr/>
      <dgm:t>
        <a:bodyPr/>
        <a:lstStyle/>
        <a:p>
          <a:endParaRPr lang="fr-FR"/>
        </a:p>
      </dgm:t>
    </dgm:pt>
    <dgm:pt modelId="{509086F1-8CF7-4B8B-93FC-CA1E50B0B7CB}">
      <dgm:prSet custT="1"/>
      <dgm:spPr/>
      <dgm:t>
        <a:bodyPr/>
        <a:lstStyle/>
        <a:p>
          <a:r>
            <a:rPr lang="fr-FR" sz="1200" b="1" dirty="0" smtClean="0"/>
            <a:t>L’écart sur rendement</a:t>
          </a:r>
        </a:p>
      </dgm:t>
    </dgm:pt>
    <dgm:pt modelId="{C5A1DBAC-BE16-4F2C-819E-C3AB2CEFDD9E}" type="parTrans" cxnId="{6D6778F8-6E7B-4ECD-90EE-47F3957DCB16}">
      <dgm:prSet/>
      <dgm:spPr/>
      <dgm:t>
        <a:bodyPr/>
        <a:lstStyle/>
        <a:p>
          <a:endParaRPr lang="fr-FR"/>
        </a:p>
      </dgm:t>
    </dgm:pt>
    <dgm:pt modelId="{8E936308-393B-472C-BA77-76FADA4D5F04}" type="sibTrans" cxnId="{6D6778F8-6E7B-4ECD-90EE-47F3957DCB16}">
      <dgm:prSet/>
      <dgm:spPr/>
      <dgm:t>
        <a:bodyPr/>
        <a:lstStyle/>
        <a:p>
          <a:endParaRPr lang="fr-FR"/>
        </a:p>
      </dgm:t>
    </dgm:pt>
    <dgm:pt modelId="{B3367DBF-5C38-47D1-B6E4-C901E928B7FB}">
      <dgm:prSet custT="1"/>
      <dgm:spPr>
        <a:noFill/>
        <a:ln w="19050">
          <a:solidFill>
            <a:srgbClr val="00B050"/>
          </a:solidFill>
        </a:ln>
      </dgm:spPr>
      <dgm:t>
        <a:bodyPr/>
        <a:lstStyle/>
        <a:p>
          <a:r>
            <a:rPr lang="fr-FR" sz="1100" b="1" noProof="0" dirty="0" smtClean="0">
              <a:solidFill>
                <a:schemeClr val="tx1"/>
              </a:solidFill>
              <a:effectLst/>
            </a:rPr>
            <a:t>Écart sur prix =</a:t>
          </a:r>
          <a:br>
            <a:rPr lang="fr-FR" sz="1100" b="1" noProof="0" dirty="0" smtClean="0">
              <a:solidFill>
                <a:schemeClr val="tx1"/>
              </a:solidFill>
              <a:effectLst/>
            </a:rPr>
          </a:br>
          <a:r>
            <a:rPr lang="fr-FR" sz="1100" b="1" noProof="0" dirty="0" smtClean="0">
              <a:solidFill>
                <a:schemeClr val="tx1"/>
              </a:solidFill>
              <a:effectLst/>
            </a:rPr>
            <a:t>(Prix réel -prix standard )x </a:t>
          </a:r>
          <a:r>
            <a:rPr lang="fr-FR" sz="1100" b="1" noProof="0" dirty="0" err="1" smtClean="0">
              <a:solidFill>
                <a:schemeClr val="tx1"/>
              </a:solidFill>
              <a:effectLst/>
            </a:rPr>
            <a:t>Qté</a:t>
          </a:r>
          <a:r>
            <a:rPr lang="fr-FR" sz="1100" b="1" noProof="0" dirty="0" smtClean="0">
              <a:solidFill>
                <a:schemeClr val="tx1"/>
              </a:solidFill>
              <a:effectLst/>
            </a:rPr>
            <a:t> réelle</a:t>
          </a:r>
          <a:endParaRPr lang="fr-FR" sz="1100" b="1" dirty="0" smtClean="0">
            <a:solidFill>
              <a:schemeClr val="tx1"/>
            </a:solidFill>
            <a:effectLst/>
          </a:endParaRPr>
        </a:p>
      </dgm:t>
    </dgm:pt>
    <dgm:pt modelId="{50A2BA07-239F-44CC-8E1C-7E4CA0EDB32C}" type="parTrans" cxnId="{C86CEC4B-3EF6-401A-8639-18B095CB0A40}">
      <dgm:prSet/>
      <dgm:spPr/>
      <dgm:t>
        <a:bodyPr/>
        <a:lstStyle/>
        <a:p>
          <a:endParaRPr lang="fr-FR"/>
        </a:p>
      </dgm:t>
    </dgm:pt>
    <dgm:pt modelId="{619CF909-35A1-4EF9-A865-1A920BF98AF5}" type="sibTrans" cxnId="{C86CEC4B-3EF6-401A-8639-18B095CB0A40}">
      <dgm:prSet/>
      <dgm:spPr/>
      <dgm:t>
        <a:bodyPr/>
        <a:lstStyle/>
        <a:p>
          <a:endParaRPr lang="fr-FR"/>
        </a:p>
      </dgm:t>
    </dgm:pt>
    <dgm:pt modelId="{7112C31F-2699-4843-AF10-9ADE70E9269D}">
      <dgm:prSet custT="1"/>
      <dgm:spPr>
        <a:noFill/>
        <a:ln w="19050">
          <a:solidFill>
            <a:srgbClr val="00B050"/>
          </a:solidFill>
        </a:ln>
      </dgm:spPr>
      <dgm:t>
        <a:bodyPr/>
        <a:lstStyle/>
        <a:p>
          <a:r>
            <a:rPr lang="fr-FR" sz="1100" b="1" noProof="0" dirty="0" smtClean="0">
              <a:solidFill>
                <a:schemeClr val="tx1"/>
              </a:solidFill>
              <a:effectLst/>
            </a:rPr>
            <a:t>Écart sur quantité=</a:t>
          </a:r>
          <a:br>
            <a:rPr lang="fr-FR" sz="1100" b="1" noProof="0" dirty="0" smtClean="0">
              <a:solidFill>
                <a:schemeClr val="tx1"/>
              </a:solidFill>
              <a:effectLst/>
            </a:rPr>
          </a:br>
          <a:r>
            <a:rPr lang="fr-FR" sz="1100" b="1" noProof="0" dirty="0" smtClean="0">
              <a:solidFill>
                <a:schemeClr val="tx1"/>
              </a:solidFill>
              <a:effectLst/>
            </a:rPr>
            <a:t>( </a:t>
          </a:r>
          <a:r>
            <a:rPr lang="fr-FR" sz="1100" b="1" noProof="0" dirty="0" err="1" smtClean="0">
              <a:solidFill>
                <a:schemeClr val="tx1"/>
              </a:solidFill>
              <a:effectLst/>
            </a:rPr>
            <a:t>Qté</a:t>
          </a:r>
          <a:r>
            <a:rPr lang="fr-FR" sz="1100" b="1" noProof="0" dirty="0" smtClean="0">
              <a:solidFill>
                <a:schemeClr val="tx1"/>
              </a:solidFill>
              <a:effectLst/>
            </a:rPr>
            <a:t> réelle - </a:t>
          </a:r>
          <a:r>
            <a:rPr lang="fr-FR" sz="1100" b="1" noProof="0" dirty="0" err="1" smtClean="0">
              <a:solidFill>
                <a:schemeClr val="tx1"/>
              </a:solidFill>
              <a:effectLst/>
            </a:rPr>
            <a:t>Qté</a:t>
          </a:r>
          <a:r>
            <a:rPr lang="fr-FR" sz="1100" b="1" noProof="0" dirty="0" smtClean="0">
              <a:solidFill>
                <a:schemeClr val="tx1"/>
              </a:solidFill>
              <a:effectLst/>
            </a:rPr>
            <a:t> standard )x prix  standard </a:t>
          </a:r>
        </a:p>
      </dgm:t>
    </dgm:pt>
    <dgm:pt modelId="{1CE34460-B633-4256-B95F-8C468DFB79A7}" type="parTrans" cxnId="{829E7CA1-2949-4D6F-9EC7-F5D24E2DB5C4}">
      <dgm:prSet/>
      <dgm:spPr/>
      <dgm:t>
        <a:bodyPr/>
        <a:lstStyle/>
        <a:p>
          <a:endParaRPr lang="fr-FR"/>
        </a:p>
      </dgm:t>
    </dgm:pt>
    <dgm:pt modelId="{70E24A19-676E-47F3-8E84-30F4C4F957B7}" type="sibTrans" cxnId="{829E7CA1-2949-4D6F-9EC7-F5D24E2DB5C4}">
      <dgm:prSet/>
      <dgm:spPr/>
      <dgm:t>
        <a:bodyPr/>
        <a:lstStyle/>
        <a:p>
          <a:endParaRPr lang="fr-FR"/>
        </a:p>
      </dgm:t>
    </dgm:pt>
    <dgm:pt modelId="{62F3F5F4-B8FA-4725-9E1D-FD4D0BF99C16}" type="pres">
      <dgm:prSet presAssocID="{E76A9ABE-145C-4F2D-BF19-7C0E33593AB0}" presName="hierChild1" presStyleCnt="0">
        <dgm:presLayoutVars>
          <dgm:orgChart val="1"/>
          <dgm:chPref val="1"/>
          <dgm:dir/>
          <dgm:animOne val="branch"/>
          <dgm:animLvl val="lvl"/>
          <dgm:resizeHandles/>
        </dgm:presLayoutVars>
      </dgm:prSet>
      <dgm:spPr/>
      <dgm:t>
        <a:bodyPr/>
        <a:lstStyle/>
        <a:p>
          <a:endParaRPr lang="fr-FR"/>
        </a:p>
      </dgm:t>
    </dgm:pt>
    <dgm:pt modelId="{7692B3FA-F699-4D7E-9452-4939A9A5D96F}" type="pres">
      <dgm:prSet presAssocID="{93EFCB91-3D0A-4C56-9232-5E78429460D6}" presName="hierRoot1" presStyleCnt="0">
        <dgm:presLayoutVars>
          <dgm:hierBranch val="init"/>
        </dgm:presLayoutVars>
      </dgm:prSet>
      <dgm:spPr/>
    </dgm:pt>
    <dgm:pt modelId="{B4811360-934B-4632-BEBE-90EEA35883DE}" type="pres">
      <dgm:prSet presAssocID="{93EFCB91-3D0A-4C56-9232-5E78429460D6}" presName="rootComposite1" presStyleCnt="0"/>
      <dgm:spPr/>
    </dgm:pt>
    <dgm:pt modelId="{4C0C608D-7818-4EAC-9FD9-474FB7881A9A}" type="pres">
      <dgm:prSet presAssocID="{93EFCB91-3D0A-4C56-9232-5E78429460D6}" presName="rootText1" presStyleLbl="node0" presStyleIdx="0" presStyleCnt="1" custScaleX="290442">
        <dgm:presLayoutVars>
          <dgm:chPref val="3"/>
        </dgm:presLayoutVars>
      </dgm:prSet>
      <dgm:spPr/>
      <dgm:t>
        <a:bodyPr/>
        <a:lstStyle/>
        <a:p>
          <a:endParaRPr lang="fr-FR"/>
        </a:p>
      </dgm:t>
    </dgm:pt>
    <dgm:pt modelId="{EE2BD1F2-8F3A-4254-9684-54158BC9CE96}" type="pres">
      <dgm:prSet presAssocID="{93EFCB91-3D0A-4C56-9232-5E78429460D6}" presName="rootConnector1" presStyleLbl="node1" presStyleIdx="0" presStyleCnt="0"/>
      <dgm:spPr/>
      <dgm:t>
        <a:bodyPr/>
        <a:lstStyle/>
        <a:p>
          <a:endParaRPr lang="fr-FR"/>
        </a:p>
      </dgm:t>
    </dgm:pt>
    <dgm:pt modelId="{F2AB738C-B2CF-41B5-9127-778D6C7F0F9A}" type="pres">
      <dgm:prSet presAssocID="{93EFCB91-3D0A-4C56-9232-5E78429460D6}" presName="hierChild2" presStyleCnt="0"/>
      <dgm:spPr/>
    </dgm:pt>
    <dgm:pt modelId="{A36252F0-43E8-4A78-A705-9C3D6AB407C2}" type="pres">
      <dgm:prSet presAssocID="{F3A21D88-AB27-4A17-BE03-6024545E5FA1}" presName="Name37" presStyleLbl="parChTrans1D2" presStyleIdx="0" presStyleCnt="2"/>
      <dgm:spPr/>
      <dgm:t>
        <a:bodyPr/>
        <a:lstStyle/>
        <a:p>
          <a:endParaRPr lang="fr-FR"/>
        </a:p>
      </dgm:t>
    </dgm:pt>
    <dgm:pt modelId="{50AD1F5A-659C-4BAE-A02A-49F4428A2C59}" type="pres">
      <dgm:prSet presAssocID="{1C648081-AE80-4DD3-869F-5CC429E79E7E}" presName="hierRoot2" presStyleCnt="0">
        <dgm:presLayoutVars>
          <dgm:hierBranch val="init"/>
        </dgm:presLayoutVars>
      </dgm:prSet>
      <dgm:spPr/>
    </dgm:pt>
    <dgm:pt modelId="{24FB7E30-3C29-41B0-BCED-0EFB017C6DA3}" type="pres">
      <dgm:prSet presAssocID="{1C648081-AE80-4DD3-869F-5CC429E79E7E}" presName="rootComposite" presStyleCnt="0"/>
      <dgm:spPr/>
    </dgm:pt>
    <dgm:pt modelId="{74576C34-898F-4354-849E-DF836E2019DE}" type="pres">
      <dgm:prSet presAssocID="{1C648081-AE80-4DD3-869F-5CC429E79E7E}" presName="rootText" presStyleLbl="node2" presStyleIdx="0" presStyleCnt="2" custLinFactNeighborX="-52626" custLinFactNeighborY="257">
        <dgm:presLayoutVars>
          <dgm:chPref val="3"/>
        </dgm:presLayoutVars>
      </dgm:prSet>
      <dgm:spPr/>
      <dgm:t>
        <a:bodyPr/>
        <a:lstStyle/>
        <a:p>
          <a:endParaRPr lang="fr-FR"/>
        </a:p>
      </dgm:t>
    </dgm:pt>
    <dgm:pt modelId="{69786F8D-7BCF-4284-AFFC-813A6A4EEA09}" type="pres">
      <dgm:prSet presAssocID="{1C648081-AE80-4DD3-869F-5CC429E79E7E}" presName="rootConnector" presStyleLbl="node2" presStyleIdx="0" presStyleCnt="2"/>
      <dgm:spPr/>
      <dgm:t>
        <a:bodyPr/>
        <a:lstStyle/>
        <a:p>
          <a:endParaRPr lang="fr-FR"/>
        </a:p>
      </dgm:t>
    </dgm:pt>
    <dgm:pt modelId="{0A44B133-91A6-4ECA-8E6B-249D96689443}" type="pres">
      <dgm:prSet presAssocID="{1C648081-AE80-4DD3-869F-5CC429E79E7E}" presName="hierChild4" presStyleCnt="0"/>
      <dgm:spPr/>
    </dgm:pt>
    <dgm:pt modelId="{CBB6A496-7094-432A-97C8-EC9F2B6A76C0}" type="pres">
      <dgm:prSet presAssocID="{0DC4CB52-53DF-491D-B2E0-CE2222E89928}" presName="Name37" presStyleLbl="parChTrans1D3" presStyleIdx="0" presStyleCnt="5"/>
      <dgm:spPr/>
      <dgm:t>
        <a:bodyPr/>
        <a:lstStyle/>
        <a:p>
          <a:endParaRPr lang="fr-FR"/>
        </a:p>
      </dgm:t>
    </dgm:pt>
    <dgm:pt modelId="{B35769B3-DF14-4A8A-95BC-215C7E1CDA4F}" type="pres">
      <dgm:prSet presAssocID="{A6338C5D-1E79-4E66-BF22-3D314CA166C2}" presName="hierRoot2" presStyleCnt="0">
        <dgm:presLayoutVars>
          <dgm:hierBranch val="init"/>
        </dgm:presLayoutVars>
      </dgm:prSet>
      <dgm:spPr/>
    </dgm:pt>
    <dgm:pt modelId="{07A9B037-05D3-4862-9B65-A881012B2973}" type="pres">
      <dgm:prSet presAssocID="{A6338C5D-1E79-4E66-BF22-3D314CA166C2}" presName="rootComposite" presStyleCnt="0"/>
      <dgm:spPr/>
    </dgm:pt>
    <dgm:pt modelId="{9A502CAD-F7BE-49FE-9256-8A9ADB7E8E82}" type="pres">
      <dgm:prSet presAssocID="{A6338C5D-1E79-4E66-BF22-3D314CA166C2}" presName="rootText" presStyleLbl="node3" presStyleIdx="0" presStyleCnt="5" custScaleX="125895" custLinFactNeighborX="-72916" custLinFactNeighborY="257">
        <dgm:presLayoutVars>
          <dgm:chPref val="3"/>
        </dgm:presLayoutVars>
      </dgm:prSet>
      <dgm:spPr/>
      <dgm:t>
        <a:bodyPr/>
        <a:lstStyle/>
        <a:p>
          <a:endParaRPr lang="fr-FR"/>
        </a:p>
      </dgm:t>
    </dgm:pt>
    <dgm:pt modelId="{F72524C6-E931-46E4-8693-5CB280879935}" type="pres">
      <dgm:prSet presAssocID="{A6338C5D-1E79-4E66-BF22-3D314CA166C2}" presName="rootConnector" presStyleLbl="node3" presStyleIdx="0" presStyleCnt="5"/>
      <dgm:spPr/>
      <dgm:t>
        <a:bodyPr/>
        <a:lstStyle/>
        <a:p>
          <a:endParaRPr lang="fr-FR"/>
        </a:p>
      </dgm:t>
    </dgm:pt>
    <dgm:pt modelId="{33427484-C6F9-4AAF-8AD0-10CA089E637F}" type="pres">
      <dgm:prSet presAssocID="{A6338C5D-1E79-4E66-BF22-3D314CA166C2}" presName="hierChild4" presStyleCnt="0"/>
      <dgm:spPr/>
    </dgm:pt>
    <dgm:pt modelId="{BD53486D-C448-471C-9638-ACA8DCF5B806}" type="pres">
      <dgm:prSet presAssocID="{AA428A97-3D37-446E-A124-095EF20D9DB5}" presName="Name37" presStyleLbl="parChTrans1D4" presStyleIdx="0" presStyleCnt="5"/>
      <dgm:spPr/>
      <dgm:t>
        <a:bodyPr/>
        <a:lstStyle/>
        <a:p>
          <a:endParaRPr lang="fr-FR"/>
        </a:p>
      </dgm:t>
    </dgm:pt>
    <dgm:pt modelId="{D3E05527-E75E-4E84-8C09-00D2F705E12A}" type="pres">
      <dgm:prSet presAssocID="{FEDEA459-0FD9-474D-8CD2-DE1326207D1C}" presName="hierRoot2" presStyleCnt="0">
        <dgm:presLayoutVars>
          <dgm:hierBranch val="init"/>
        </dgm:presLayoutVars>
      </dgm:prSet>
      <dgm:spPr/>
    </dgm:pt>
    <dgm:pt modelId="{B87A29C0-E130-4746-9001-5BD3F0A66EC0}" type="pres">
      <dgm:prSet presAssocID="{FEDEA459-0FD9-474D-8CD2-DE1326207D1C}" presName="rootComposite" presStyleCnt="0"/>
      <dgm:spPr/>
    </dgm:pt>
    <dgm:pt modelId="{B2A593C8-20BE-40A2-8E92-6B26367FEDD2}" type="pres">
      <dgm:prSet presAssocID="{FEDEA459-0FD9-474D-8CD2-DE1326207D1C}" presName="rootText" presStyleLbl="node4" presStyleIdx="0" presStyleCnt="5" custScaleX="227240" custScaleY="111080" custLinFactNeighborX="-68724" custLinFactNeighborY="257">
        <dgm:presLayoutVars>
          <dgm:chPref val="3"/>
        </dgm:presLayoutVars>
      </dgm:prSet>
      <dgm:spPr/>
      <dgm:t>
        <a:bodyPr/>
        <a:lstStyle/>
        <a:p>
          <a:endParaRPr lang="fr-FR"/>
        </a:p>
      </dgm:t>
    </dgm:pt>
    <dgm:pt modelId="{83AB765C-77CB-42D2-9EED-43CE9BB52A65}" type="pres">
      <dgm:prSet presAssocID="{FEDEA459-0FD9-474D-8CD2-DE1326207D1C}" presName="rootConnector" presStyleLbl="node4" presStyleIdx="0" presStyleCnt="5"/>
      <dgm:spPr/>
      <dgm:t>
        <a:bodyPr/>
        <a:lstStyle/>
        <a:p>
          <a:endParaRPr lang="fr-FR"/>
        </a:p>
      </dgm:t>
    </dgm:pt>
    <dgm:pt modelId="{C08A9537-2045-4D06-8EE4-06CCC2463C97}" type="pres">
      <dgm:prSet presAssocID="{FEDEA459-0FD9-474D-8CD2-DE1326207D1C}" presName="hierChild4" presStyleCnt="0"/>
      <dgm:spPr/>
    </dgm:pt>
    <dgm:pt modelId="{C70B165E-A48D-4D0C-A3C8-2F10CBC42A9B}" type="pres">
      <dgm:prSet presAssocID="{5023ED92-EFEA-44E4-9C30-0EDF8A942BC0}" presName="Name37" presStyleLbl="parChTrans1D4" presStyleIdx="1" presStyleCnt="5"/>
      <dgm:spPr/>
      <dgm:t>
        <a:bodyPr/>
        <a:lstStyle/>
        <a:p>
          <a:endParaRPr lang="fr-FR"/>
        </a:p>
      </dgm:t>
    </dgm:pt>
    <dgm:pt modelId="{45CDE259-B306-45C7-8088-9821F860A09B}" type="pres">
      <dgm:prSet presAssocID="{B9C3FA62-BC03-4A85-B722-3340BC578AAA}" presName="hierRoot2" presStyleCnt="0">
        <dgm:presLayoutVars>
          <dgm:hierBranch val="init"/>
        </dgm:presLayoutVars>
      </dgm:prSet>
      <dgm:spPr/>
    </dgm:pt>
    <dgm:pt modelId="{64A2F37A-0E68-4830-BD5F-F097B7157979}" type="pres">
      <dgm:prSet presAssocID="{B9C3FA62-BC03-4A85-B722-3340BC578AAA}" presName="rootComposite" presStyleCnt="0"/>
      <dgm:spPr/>
    </dgm:pt>
    <dgm:pt modelId="{AA956255-04F4-47AF-A73B-0842979BE9D5}" type="pres">
      <dgm:prSet presAssocID="{B9C3FA62-BC03-4A85-B722-3340BC578AAA}" presName="rootText" presStyleLbl="node4" presStyleIdx="1" presStyleCnt="5" custScaleX="161016" custLinFactNeighborX="-82852" custLinFactNeighborY="-11076">
        <dgm:presLayoutVars>
          <dgm:chPref val="3"/>
        </dgm:presLayoutVars>
      </dgm:prSet>
      <dgm:spPr/>
      <dgm:t>
        <a:bodyPr/>
        <a:lstStyle/>
        <a:p>
          <a:endParaRPr lang="fr-FR"/>
        </a:p>
      </dgm:t>
    </dgm:pt>
    <dgm:pt modelId="{2B5FD16B-C32C-4399-B581-747725B1D468}" type="pres">
      <dgm:prSet presAssocID="{B9C3FA62-BC03-4A85-B722-3340BC578AAA}" presName="rootConnector" presStyleLbl="node4" presStyleIdx="1" presStyleCnt="5"/>
      <dgm:spPr/>
      <dgm:t>
        <a:bodyPr/>
        <a:lstStyle/>
        <a:p>
          <a:endParaRPr lang="fr-FR"/>
        </a:p>
      </dgm:t>
    </dgm:pt>
    <dgm:pt modelId="{ECBB53EB-1E40-46CE-85BA-14E84AA76D52}" type="pres">
      <dgm:prSet presAssocID="{B9C3FA62-BC03-4A85-B722-3340BC578AAA}" presName="hierChild4" presStyleCnt="0"/>
      <dgm:spPr/>
    </dgm:pt>
    <dgm:pt modelId="{D86335E4-994F-4897-ABA8-2C875EEFDD77}" type="pres">
      <dgm:prSet presAssocID="{B9C3FA62-BC03-4A85-B722-3340BC578AAA}" presName="hierChild5" presStyleCnt="0"/>
      <dgm:spPr/>
    </dgm:pt>
    <dgm:pt modelId="{165C54E2-C2C1-49F4-ABE9-87BF16E1C8A1}" type="pres">
      <dgm:prSet presAssocID="{FEDEA459-0FD9-474D-8CD2-DE1326207D1C}" presName="hierChild5" presStyleCnt="0"/>
      <dgm:spPr/>
    </dgm:pt>
    <dgm:pt modelId="{272B1B80-6B3E-46EC-BF52-631D25843846}" type="pres">
      <dgm:prSet presAssocID="{A6338C5D-1E79-4E66-BF22-3D314CA166C2}" presName="hierChild5" presStyleCnt="0"/>
      <dgm:spPr/>
    </dgm:pt>
    <dgm:pt modelId="{49CF650A-4DD3-49D4-B03D-1FAF218B5C86}" type="pres">
      <dgm:prSet presAssocID="{9352C324-1C32-45D9-B5CA-279A5ECC5AB0}" presName="Name37" presStyleLbl="parChTrans1D3" presStyleIdx="1" presStyleCnt="5"/>
      <dgm:spPr/>
      <dgm:t>
        <a:bodyPr/>
        <a:lstStyle/>
        <a:p>
          <a:endParaRPr lang="fr-FR"/>
        </a:p>
      </dgm:t>
    </dgm:pt>
    <dgm:pt modelId="{0DA2B0A1-8B53-444B-8C6A-405CF7AD1B74}" type="pres">
      <dgm:prSet presAssocID="{B9546716-1166-4E2C-912B-58A417B719BB}" presName="hierRoot2" presStyleCnt="0">
        <dgm:presLayoutVars>
          <dgm:hierBranch val="init"/>
        </dgm:presLayoutVars>
      </dgm:prSet>
      <dgm:spPr/>
    </dgm:pt>
    <dgm:pt modelId="{007DC2E3-541A-4B29-A68C-A12D59E66453}" type="pres">
      <dgm:prSet presAssocID="{B9546716-1166-4E2C-912B-58A417B719BB}" presName="rootComposite" presStyleCnt="0"/>
      <dgm:spPr/>
    </dgm:pt>
    <dgm:pt modelId="{CEBA26CF-B54D-419C-8E35-079B5B58D7E5}" type="pres">
      <dgm:prSet presAssocID="{B9546716-1166-4E2C-912B-58A417B719BB}" presName="rootText" presStyleLbl="node3" presStyleIdx="1" presStyleCnt="5" custScaleX="107983" custLinFactNeighborX="-18935" custLinFactNeighborY="257">
        <dgm:presLayoutVars>
          <dgm:chPref val="3"/>
        </dgm:presLayoutVars>
      </dgm:prSet>
      <dgm:spPr/>
      <dgm:t>
        <a:bodyPr/>
        <a:lstStyle/>
        <a:p>
          <a:endParaRPr lang="fr-FR"/>
        </a:p>
      </dgm:t>
    </dgm:pt>
    <dgm:pt modelId="{47CEB45A-5B9F-48DF-B08F-A14897703B4F}" type="pres">
      <dgm:prSet presAssocID="{B9546716-1166-4E2C-912B-58A417B719BB}" presName="rootConnector" presStyleLbl="node3" presStyleIdx="1" presStyleCnt="5"/>
      <dgm:spPr/>
      <dgm:t>
        <a:bodyPr/>
        <a:lstStyle/>
        <a:p>
          <a:endParaRPr lang="fr-FR"/>
        </a:p>
      </dgm:t>
    </dgm:pt>
    <dgm:pt modelId="{0F446B00-7052-4170-87F9-A178CC6B81B1}" type="pres">
      <dgm:prSet presAssocID="{B9546716-1166-4E2C-912B-58A417B719BB}" presName="hierChild4" presStyleCnt="0"/>
      <dgm:spPr/>
    </dgm:pt>
    <dgm:pt modelId="{00E9E7ED-7866-4C64-ACA7-CFF087611636}" type="pres">
      <dgm:prSet presAssocID="{8C53C1AA-1EAB-4393-8124-27CB11493237}" presName="Name37" presStyleLbl="parChTrans1D4" presStyleIdx="2" presStyleCnt="5"/>
      <dgm:spPr/>
      <dgm:t>
        <a:bodyPr/>
        <a:lstStyle/>
        <a:p>
          <a:endParaRPr lang="fr-FR"/>
        </a:p>
      </dgm:t>
    </dgm:pt>
    <dgm:pt modelId="{875F7D53-46B5-4463-B7C2-B63ADC0A83C1}" type="pres">
      <dgm:prSet presAssocID="{A84A358C-D0D8-4E02-9993-D92B3E58D332}" presName="hierRoot2" presStyleCnt="0">
        <dgm:presLayoutVars>
          <dgm:hierBranch val="init"/>
        </dgm:presLayoutVars>
      </dgm:prSet>
      <dgm:spPr/>
    </dgm:pt>
    <dgm:pt modelId="{24D319AB-8C82-428F-9800-7B1144DEAA8D}" type="pres">
      <dgm:prSet presAssocID="{A84A358C-D0D8-4E02-9993-D92B3E58D332}" presName="rootComposite" presStyleCnt="0"/>
      <dgm:spPr/>
    </dgm:pt>
    <dgm:pt modelId="{201757B6-078B-4513-9539-386F664112C9}" type="pres">
      <dgm:prSet presAssocID="{A84A358C-D0D8-4E02-9993-D92B3E58D332}" presName="rootText" presStyleLbl="node4" presStyleIdx="2" presStyleCnt="5" custScaleX="185776" custLinFactNeighborX="-18935" custLinFactNeighborY="257">
        <dgm:presLayoutVars>
          <dgm:chPref val="3"/>
        </dgm:presLayoutVars>
      </dgm:prSet>
      <dgm:spPr/>
      <dgm:t>
        <a:bodyPr/>
        <a:lstStyle/>
        <a:p>
          <a:endParaRPr lang="fr-FR"/>
        </a:p>
      </dgm:t>
    </dgm:pt>
    <dgm:pt modelId="{E772B0A2-F02E-47E9-BF31-1D615C676ADB}" type="pres">
      <dgm:prSet presAssocID="{A84A358C-D0D8-4E02-9993-D92B3E58D332}" presName="rootConnector" presStyleLbl="node4" presStyleIdx="2" presStyleCnt="5"/>
      <dgm:spPr/>
      <dgm:t>
        <a:bodyPr/>
        <a:lstStyle/>
        <a:p>
          <a:endParaRPr lang="fr-FR"/>
        </a:p>
      </dgm:t>
    </dgm:pt>
    <dgm:pt modelId="{2F555C53-8D01-4637-B201-43C311834A7A}" type="pres">
      <dgm:prSet presAssocID="{A84A358C-D0D8-4E02-9993-D92B3E58D332}" presName="hierChild4" presStyleCnt="0"/>
      <dgm:spPr/>
    </dgm:pt>
    <dgm:pt modelId="{8CBC8257-E149-41BB-9D4A-0BA69470D385}" type="pres">
      <dgm:prSet presAssocID="{50A2BA07-239F-44CC-8E1C-7E4CA0EDB32C}" presName="Name37" presStyleLbl="parChTrans1D4" presStyleIdx="3" presStyleCnt="5"/>
      <dgm:spPr/>
      <dgm:t>
        <a:bodyPr/>
        <a:lstStyle/>
        <a:p>
          <a:endParaRPr lang="fr-FR"/>
        </a:p>
      </dgm:t>
    </dgm:pt>
    <dgm:pt modelId="{3235A5AB-4DD0-4118-9D71-47088C1B2D4E}" type="pres">
      <dgm:prSet presAssocID="{B3367DBF-5C38-47D1-B6E4-C901E928B7FB}" presName="hierRoot2" presStyleCnt="0">
        <dgm:presLayoutVars>
          <dgm:hierBranch val="init"/>
        </dgm:presLayoutVars>
      </dgm:prSet>
      <dgm:spPr/>
    </dgm:pt>
    <dgm:pt modelId="{C228E6B4-5F0C-4D9C-BF73-E57CDECB2F9D}" type="pres">
      <dgm:prSet presAssocID="{B3367DBF-5C38-47D1-B6E4-C901E928B7FB}" presName="rootComposite" presStyleCnt="0"/>
      <dgm:spPr/>
    </dgm:pt>
    <dgm:pt modelId="{5FAAEAFF-9F7A-414A-B054-2D7B1A9B9224}" type="pres">
      <dgm:prSet presAssocID="{B3367DBF-5C38-47D1-B6E4-C901E928B7FB}" presName="rootText" presStyleLbl="node4" presStyleIdx="3" presStyleCnt="5" custScaleX="234302" custLinFactNeighborX="10">
        <dgm:presLayoutVars>
          <dgm:chPref val="3"/>
        </dgm:presLayoutVars>
      </dgm:prSet>
      <dgm:spPr/>
      <dgm:t>
        <a:bodyPr/>
        <a:lstStyle/>
        <a:p>
          <a:endParaRPr lang="fr-FR"/>
        </a:p>
      </dgm:t>
    </dgm:pt>
    <dgm:pt modelId="{C4251E91-B141-41B7-A9E3-CE287B733357}" type="pres">
      <dgm:prSet presAssocID="{B3367DBF-5C38-47D1-B6E4-C901E928B7FB}" presName="rootConnector" presStyleLbl="node4" presStyleIdx="3" presStyleCnt="5"/>
      <dgm:spPr/>
      <dgm:t>
        <a:bodyPr/>
        <a:lstStyle/>
        <a:p>
          <a:endParaRPr lang="fr-FR"/>
        </a:p>
      </dgm:t>
    </dgm:pt>
    <dgm:pt modelId="{EF80D6C5-200B-470F-9EE8-8E83311975D5}" type="pres">
      <dgm:prSet presAssocID="{B3367DBF-5C38-47D1-B6E4-C901E928B7FB}" presName="hierChild4" presStyleCnt="0"/>
      <dgm:spPr/>
    </dgm:pt>
    <dgm:pt modelId="{7A165EF5-8274-48D6-8068-EF2568D9AAB0}" type="pres">
      <dgm:prSet presAssocID="{B3367DBF-5C38-47D1-B6E4-C901E928B7FB}" presName="hierChild5" presStyleCnt="0"/>
      <dgm:spPr/>
    </dgm:pt>
    <dgm:pt modelId="{48D21286-D74C-41A9-AF43-B1966957964A}" type="pres">
      <dgm:prSet presAssocID="{1CE34460-B633-4256-B95F-8C468DFB79A7}" presName="Name37" presStyleLbl="parChTrans1D4" presStyleIdx="4" presStyleCnt="5"/>
      <dgm:spPr/>
      <dgm:t>
        <a:bodyPr/>
        <a:lstStyle/>
        <a:p>
          <a:endParaRPr lang="fr-FR"/>
        </a:p>
      </dgm:t>
    </dgm:pt>
    <dgm:pt modelId="{C9DEB77B-0967-48FA-BC93-0C0EBC33F0EA}" type="pres">
      <dgm:prSet presAssocID="{7112C31F-2699-4843-AF10-9ADE70E9269D}" presName="hierRoot2" presStyleCnt="0">
        <dgm:presLayoutVars>
          <dgm:hierBranch val="init"/>
        </dgm:presLayoutVars>
      </dgm:prSet>
      <dgm:spPr/>
    </dgm:pt>
    <dgm:pt modelId="{EED7473B-061F-44AB-83F6-1CCE19355175}" type="pres">
      <dgm:prSet presAssocID="{7112C31F-2699-4843-AF10-9ADE70E9269D}" presName="rootComposite" presStyleCnt="0"/>
      <dgm:spPr/>
    </dgm:pt>
    <dgm:pt modelId="{B0914481-3CB4-4DA2-A2FF-44EF1E5E2EFD}" type="pres">
      <dgm:prSet presAssocID="{7112C31F-2699-4843-AF10-9ADE70E9269D}" presName="rootText" presStyleLbl="node4" presStyleIdx="4" presStyleCnt="5" custScaleX="234302" custLinFactNeighborX="10">
        <dgm:presLayoutVars>
          <dgm:chPref val="3"/>
        </dgm:presLayoutVars>
      </dgm:prSet>
      <dgm:spPr/>
      <dgm:t>
        <a:bodyPr/>
        <a:lstStyle/>
        <a:p>
          <a:endParaRPr lang="fr-FR"/>
        </a:p>
      </dgm:t>
    </dgm:pt>
    <dgm:pt modelId="{5C2DEF24-3994-45E5-8936-E6CD5A1D3472}" type="pres">
      <dgm:prSet presAssocID="{7112C31F-2699-4843-AF10-9ADE70E9269D}" presName="rootConnector" presStyleLbl="node4" presStyleIdx="4" presStyleCnt="5"/>
      <dgm:spPr/>
      <dgm:t>
        <a:bodyPr/>
        <a:lstStyle/>
        <a:p>
          <a:endParaRPr lang="fr-FR"/>
        </a:p>
      </dgm:t>
    </dgm:pt>
    <dgm:pt modelId="{4104B840-7BBA-4148-9E38-C61B08284991}" type="pres">
      <dgm:prSet presAssocID="{7112C31F-2699-4843-AF10-9ADE70E9269D}" presName="hierChild4" presStyleCnt="0"/>
      <dgm:spPr/>
    </dgm:pt>
    <dgm:pt modelId="{2AF72FC9-9CD5-4233-8317-D10EA66F5843}" type="pres">
      <dgm:prSet presAssocID="{7112C31F-2699-4843-AF10-9ADE70E9269D}" presName="hierChild5" presStyleCnt="0"/>
      <dgm:spPr/>
    </dgm:pt>
    <dgm:pt modelId="{8C8BE364-5121-48A1-84E0-45A983A9F902}" type="pres">
      <dgm:prSet presAssocID="{A84A358C-D0D8-4E02-9993-D92B3E58D332}" presName="hierChild5" presStyleCnt="0"/>
      <dgm:spPr/>
    </dgm:pt>
    <dgm:pt modelId="{572A58E8-36C9-4EAA-8111-D4AD24F34BDB}" type="pres">
      <dgm:prSet presAssocID="{B9546716-1166-4E2C-912B-58A417B719BB}" presName="hierChild5" presStyleCnt="0"/>
      <dgm:spPr/>
    </dgm:pt>
    <dgm:pt modelId="{48C75C88-F384-420C-8ED2-B2871DB888DD}" type="pres">
      <dgm:prSet presAssocID="{1C648081-AE80-4DD3-869F-5CC429E79E7E}" presName="hierChild5" presStyleCnt="0"/>
      <dgm:spPr/>
    </dgm:pt>
    <dgm:pt modelId="{BE29700A-F4B8-4A57-A2C6-C2D3D8CF610E}" type="pres">
      <dgm:prSet presAssocID="{004A11FD-67A6-4E07-9BFE-54A0FB3DCC72}" presName="Name37" presStyleLbl="parChTrans1D2" presStyleIdx="1" presStyleCnt="2"/>
      <dgm:spPr/>
      <dgm:t>
        <a:bodyPr/>
        <a:lstStyle/>
        <a:p>
          <a:endParaRPr lang="fr-FR"/>
        </a:p>
      </dgm:t>
    </dgm:pt>
    <dgm:pt modelId="{46BBDF88-B303-46DC-8122-670D3C10DF52}" type="pres">
      <dgm:prSet presAssocID="{108BBA72-027E-47B4-9FF7-62BF6B123CF8}" presName="hierRoot2" presStyleCnt="0">
        <dgm:presLayoutVars>
          <dgm:hierBranch val="init"/>
        </dgm:presLayoutVars>
      </dgm:prSet>
      <dgm:spPr/>
    </dgm:pt>
    <dgm:pt modelId="{86487874-FC5D-4DAD-A10B-77BE12928796}" type="pres">
      <dgm:prSet presAssocID="{108BBA72-027E-47B4-9FF7-62BF6B123CF8}" presName="rootComposite" presStyleCnt="0"/>
      <dgm:spPr/>
    </dgm:pt>
    <dgm:pt modelId="{B208471E-8109-4596-9B9B-5064AE4AD802}" type="pres">
      <dgm:prSet presAssocID="{108BBA72-027E-47B4-9FF7-62BF6B123CF8}" presName="rootText" presStyleLbl="node2" presStyleIdx="1" presStyleCnt="2" custScaleX="122658" custLinFactNeighborX="65774">
        <dgm:presLayoutVars>
          <dgm:chPref val="3"/>
        </dgm:presLayoutVars>
      </dgm:prSet>
      <dgm:spPr/>
      <dgm:t>
        <a:bodyPr/>
        <a:lstStyle/>
        <a:p>
          <a:endParaRPr lang="fr-FR"/>
        </a:p>
      </dgm:t>
    </dgm:pt>
    <dgm:pt modelId="{EE0B726E-D25D-46E0-9F50-DA84AB725B07}" type="pres">
      <dgm:prSet presAssocID="{108BBA72-027E-47B4-9FF7-62BF6B123CF8}" presName="rootConnector" presStyleLbl="node2" presStyleIdx="1" presStyleCnt="2"/>
      <dgm:spPr/>
      <dgm:t>
        <a:bodyPr/>
        <a:lstStyle/>
        <a:p>
          <a:endParaRPr lang="fr-FR"/>
        </a:p>
      </dgm:t>
    </dgm:pt>
    <dgm:pt modelId="{4110A2AE-D2FE-4E43-A9E4-8A1ECA1F722B}" type="pres">
      <dgm:prSet presAssocID="{108BBA72-027E-47B4-9FF7-62BF6B123CF8}" presName="hierChild4" presStyleCnt="0"/>
      <dgm:spPr/>
    </dgm:pt>
    <dgm:pt modelId="{0B808CEB-9298-4BA9-9C07-3CE9AAB6F198}" type="pres">
      <dgm:prSet presAssocID="{D276BF3B-0E00-4393-A7E5-BA36987E71C5}" presName="Name37" presStyleLbl="parChTrans1D3" presStyleIdx="2" presStyleCnt="5"/>
      <dgm:spPr/>
      <dgm:t>
        <a:bodyPr/>
        <a:lstStyle/>
        <a:p>
          <a:endParaRPr lang="fr-FR"/>
        </a:p>
      </dgm:t>
    </dgm:pt>
    <dgm:pt modelId="{F52C3A94-7218-42C9-8AF7-C47E727A996B}" type="pres">
      <dgm:prSet presAssocID="{3646D4D7-6895-4E32-9B84-FC8DB4FEAE96}" presName="hierRoot2" presStyleCnt="0">
        <dgm:presLayoutVars>
          <dgm:hierBranch val="init"/>
        </dgm:presLayoutVars>
      </dgm:prSet>
      <dgm:spPr/>
    </dgm:pt>
    <dgm:pt modelId="{8B3FEA5E-D8BD-4649-8F4E-00DECB0B21F9}" type="pres">
      <dgm:prSet presAssocID="{3646D4D7-6895-4E32-9B84-FC8DB4FEAE96}" presName="rootComposite" presStyleCnt="0"/>
      <dgm:spPr/>
    </dgm:pt>
    <dgm:pt modelId="{54D78131-445C-42D6-A3DF-7AEBAF2D7F88}" type="pres">
      <dgm:prSet presAssocID="{3646D4D7-6895-4E32-9B84-FC8DB4FEAE96}" presName="rootText" presStyleLbl="node3" presStyleIdx="2" presStyleCnt="5" custScaleX="122658" custLinFactNeighborX="65774">
        <dgm:presLayoutVars>
          <dgm:chPref val="3"/>
        </dgm:presLayoutVars>
      </dgm:prSet>
      <dgm:spPr/>
      <dgm:t>
        <a:bodyPr/>
        <a:lstStyle/>
        <a:p>
          <a:endParaRPr lang="fr-FR"/>
        </a:p>
      </dgm:t>
    </dgm:pt>
    <dgm:pt modelId="{65EE4007-4AC5-47BE-944C-5E3C812048A9}" type="pres">
      <dgm:prSet presAssocID="{3646D4D7-6895-4E32-9B84-FC8DB4FEAE96}" presName="rootConnector" presStyleLbl="node3" presStyleIdx="2" presStyleCnt="5"/>
      <dgm:spPr/>
      <dgm:t>
        <a:bodyPr/>
        <a:lstStyle/>
        <a:p>
          <a:endParaRPr lang="fr-FR"/>
        </a:p>
      </dgm:t>
    </dgm:pt>
    <dgm:pt modelId="{BB0B17AE-C547-4B09-9637-E5FDE78AC3C3}" type="pres">
      <dgm:prSet presAssocID="{3646D4D7-6895-4E32-9B84-FC8DB4FEAE96}" presName="hierChild4" presStyleCnt="0"/>
      <dgm:spPr/>
    </dgm:pt>
    <dgm:pt modelId="{26CF33AF-2F47-493C-9BBC-095E68369A3D}" type="pres">
      <dgm:prSet presAssocID="{3646D4D7-6895-4E32-9B84-FC8DB4FEAE96}" presName="hierChild5" presStyleCnt="0"/>
      <dgm:spPr/>
    </dgm:pt>
    <dgm:pt modelId="{F86AA92F-D489-47C9-A924-506D17F3D8E0}" type="pres">
      <dgm:prSet presAssocID="{07120278-FE99-4ACE-97FA-54DD69BD2275}" presName="Name37" presStyleLbl="parChTrans1D3" presStyleIdx="3" presStyleCnt="5"/>
      <dgm:spPr/>
      <dgm:t>
        <a:bodyPr/>
        <a:lstStyle/>
        <a:p>
          <a:endParaRPr lang="fr-FR"/>
        </a:p>
      </dgm:t>
    </dgm:pt>
    <dgm:pt modelId="{DDD19AAC-C8E6-4824-81AA-AEFCCADFDF7D}" type="pres">
      <dgm:prSet presAssocID="{99DA05AB-EE44-4EF5-8F8A-CE023C5BD9B9}" presName="hierRoot2" presStyleCnt="0">
        <dgm:presLayoutVars>
          <dgm:hierBranch val="init"/>
        </dgm:presLayoutVars>
      </dgm:prSet>
      <dgm:spPr/>
    </dgm:pt>
    <dgm:pt modelId="{0004FEE3-F52D-47A8-B131-50044492F727}" type="pres">
      <dgm:prSet presAssocID="{99DA05AB-EE44-4EF5-8F8A-CE023C5BD9B9}" presName="rootComposite" presStyleCnt="0"/>
      <dgm:spPr/>
    </dgm:pt>
    <dgm:pt modelId="{B57802D1-D2D4-4632-963B-D95CF767879B}" type="pres">
      <dgm:prSet presAssocID="{99DA05AB-EE44-4EF5-8F8A-CE023C5BD9B9}" presName="rootText" presStyleLbl="node3" presStyleIdx="3" presStyleCnt="5" custScaleX="122658" custLinFactNeighborX="65774">
        <dgm:presLayoutVars>
          <dgm:chPref val="3"/>
        </dgm:presLayoutVars>
      </dgm:prSet>
      <dgm:spPr/>
      <dgm:t>
        <a:bodyPr/>
        <a:lstStyle/>
        <a:p>
          <a:endParaRPr lang="fr-FR"/>
        </a:p>
      </dgm:t>
    </dgm:pt>
    <dgm:pt modelId="{FAECE9B1-6C52-4171-9CE4-A063659F6A9A}" type="pres">
      <dgm:prSet presAssocID="{99DA05AB-EE44-4EF5-8F8A-CE023C5BD9B9}" presName="rootConnector" presStyleLbl="node3" presStyleIdx="3" presStyleCnt="5"/>
      <dgm:spPr/>
      <dgm:t>
        <a:bodyPr/>
        <a:lstStyle/>
        <a:p>
          <a:endParaRPr lang="fr-FR"/>
        </a:p>
      </dgm:t>
    </dgm:pt>
    <dgm:pt modelId="{00F01099-9A4C-4685-9BB1-87DD2A2D58D5}" type="pres">
      <dgm:prSet presAssocID="{99DA05AB-EE44-4EF5-8F8A-CE023C5BD9B9}" presName="hierChild4" presStyleCnt="0"/>
      <dgm:spPr/>
    </dgm:pt>
    <dgm:pt modelId="{5DA98FAA-F979-4EDB-90AD-E3688E3164B8}" type="pres">
      <dgm:prSet presAssocID="{99DA05AB-EE44-4EF5-8F8A-CE023C5BD9B9}" presName="hierChild5" presStyleCnt="0"/>
      <dgm:spPr/>
    </dgm:pt>
    <dgm:pt modelId="{A2B18F37-8173-485E-838D-271A76376B8A}" type="pres">
      <dgm:prSet presAssocID="{C5A1DBAC-BE16-4F2C-819E-C3AB2CEFDD9E}" presName="Name37" presStyleLbl="parChTrans1D3" presStyleIdx="4" presStyleCnt="5"/>
      <dgm:spPr/>
      <dgm:t>
        <a:bodyPr/>
        <a:lstStyle/>
        <a:p>
          <a:endParaRPr lang="fr-FR"/>
        </a:p>
      </dgm:t>
    </dgm:pt>
    <dgm:pt modelId="{AD0AB17A-425D-4759-8E77-620FF36B648E}" type="pres">
      <dgm:prSet presAssocID="{509086F1-8CF7-4B8B-93FC-CA1E50B0B7CB}" presName="hierRoot2" presStyleCnt="0">
        <dgm:presLayoutVars>
          <dgm:hierBranch val="init"/>
        </dgm:presLayoutVars>
      </dgm:prSet>
      <dgm:spPr/>
    </dgm:pt>
    <dgm:pt modelId="{0CEDD083-CD60-4BD9-8257-E1EEC02B9479}" type="pres">
      <dgm:prSet presAssocID="{509086F1-8CF7-4B8B-93FC-CA1E50B0B7CB}" presName="rootComposite" presStyleCnt="0"/>
      <dgm:spPr/>
    </dgm:pt>
    <dgm:pt modelId="{489A61AC-4227-435C-8C30-F1A73CAFD5BB}" type="pres">
      <dgm:prSet presAssocID="{509086F1-8CF7-4B8B-93FC-CA1E50B0B7CB}" presName="rootText" presStyleLbl="node3" presStyleIdx="4" presStyleCnt="5" custScaleX="122658" custLinFactNeighborX="65774">
        <dgm:presLayoutVars>
          <dgm:chPref val="3"/>
        </dgm:presLayoutVars>
      </dgm:prSet>
      <dgm:spPr/>
      <dgm:t>
        <a:bodyPr/>
        <a:lstStyle/>
        <a:p>
          <a:endParaRPr lang="fr-FR"/>
        </a:p>
      </dgm:t>
    </dgm:pt>
    <dgm:pt modelId="{68AB4279-EA05-40ED-B4C5-7A9827864F7E}" type="pres">
      <dgm:prSet presAssocID="{509086F1-8CF7-4B8B-93FC-CA1E50B0B7CB}" presName="rootConnector" presStyleLbl="node3" presStyleIdx="4" presStyleCnt="5"/>
      <dgm:spPr/>
      <dgm:t>
        <a:bodyPr/>
        <a:lstStyle/>
        <a:p>
          <a:endParaRPr lang="fr-FR"/>
        </a:p>
      </dgm:t>
    </dgm:pt>
    <dgm:pt modelId="{9240EB3E-7FC0-46C0-9824-C5B96BDB35B4}" type="pres">
      <dgm:prSet presAssocID="{509086F1-8CF7-4B8B-93FC-CA1E50B0B7CB}" presName="hierChild4" presStyleCnt="0"/>
      <dgm:spPr/>
    </dgm:pt>
    <dgm:pt modelId="{85F71A56-7BC8-4C8F-8246-035D33D13EA3}" type="pres">
      <dgm:prSet presAssocID="{509086F1-8CF7-4B8B-93FC-CA1E50B0B7CB}" presName="hierChild5" presStyleCnt="0"/>
      <dgm:spPr/>
    </dgm:pt>
    <dgm:pt modelId="{6ADAB53B-0748-4DE8-BD3C-61C1E451BAF3}" type="pres">
      <dgm:prSet presAssocID="{108BBA72-027E-47B4-9FF7-62BF6B123CF8}" presName="hierChild5" presStyleCnt="0"/>
      <dgm:spPr/>
    </dgm:pt>
    <dgm:pt modelId="{672BFC29-0B92-4AAD-8EA9-CC69D86BA775}" type="pres">
      <dgm:prSet presAssocID="{93EFCB91-3D0A-4C56-9232-5E78429460D6}" presName="hierChild3" presStyleCnt="0"/>
      <dgm:spPr/>
    </dgm:pt>
  </dgm:ptLst>
  <dgm:cxnLst>
    <dgm:cxn modelId="{4226647F-8C33-425D-BBE4-1F6E34D28034}" srcId="{1C648081-AE80-4DD3-869F-5CC429E79E7E}" destId="{A6338C5D-1E79-4E66-BF22-3D314CA166C2}" srcOrd="0" destOrd="0" parTransId="{0DC4CB52-53DF-491D-B2E0-CE2222E89928}" sibTransId="{B319B264-7480-4BA4-BD72-46585228C4A0}"/>
    <dgm:cxn modelId="{8653FF77-EA18-48FE-AB6C-91F6AFEBF7EA}" type="presOf" srcId="{B9546716-1166-4E2C-912B-58A417B719BB}" destId="{47CEB45A-5B9F-48DF-B08F-A14897703B4F}" srcOrd="1" destOrd="0" presId="urn:microsoft.com/office/officeart/2005/8/layout/orgChart1"/>
    <dgm:cxn modelId="{99DBCDCA-1159-4EDC-A358-B16321CADBEA}" type="presOf" srcId="{B9C3FA62-BC03-4A85-B722-3340BC578AAA}" destId="{AA956255-04F4-47AF-A73B-0842979BE9D5}" srcOrd="0" destOrd="0" presId="urn:microsoft.com/office/officeart/2005/8/layout/orgChart1"/>
    <dgm:cxn modelId="{6971D9F9-C1FF-4363-9154-C75B71ADF51B}" srcId="{B9546716-1166-4E2C-912B-58A417B719BB}" destId="{A84A358C-D0D8-4E02-9993-D92B3E58D332}" srcOrd="0" destOrd="0" parTransId="{8C53C1AA-1EAB-4393-8124-27CB11493237}" sibTransId="{7FE2B8BC-3285-4B36-AF09-289105DCD4E9}"/>
    <dgm:cxn modelId="{20C4FCB4-8F5A-490E-9CD2-2E5245128F69}" type="presOf" srcId="{99DA05AB-EE44-4EF5-8F8A-CE023C5BD9B9}" destId="{B57802D1-D2D4-4632-963B-D95CF767879B}" srcOrd="0" destOrd="0" presId="urn:microsoft.com/office/officeart/2005/8/layout/orgChart1"/>
    <dgm:cxn modelId="{C97BF580-21AF-483B-B2A3-CC0DACD69C63}" type="presOf" srcId="{004A11FD-67A6-4E07-9BFE-54A0FB3DCC72}" destId="{BE29700A-F4B8-4A57-A2C6-C2D3D8CF610E}" srcOrd="0" destOrd="0" presId="urn:microsoft.com/office/officeart/2005/8/layout/orgChart1"/>
    <dgm:cxn modelId="{013FA868-A018-4E06-B4B3-16D87785F399}" type="presOf" srcId="{C5A1DBAC-BE16-4F2C-819E-C3AB2CEFDD9E}" destId="{A2B18F37-8173-485E-838D-271A76376B8A}" srcOrd="0" destOrd="0" presId="urn:microsoft.com/office/officeart/2005/8/layout/orgChart1"/>
    <dgm:cxn modelId="{620EC756-AB98-4B72-9AFE-D6AD41F10BD2}" type="presOf" srcId="{99DA05AB-EE44-4EF5-8F8A-CE023C5BD9B9}" destId="{FAECE9B1-6C52-4171-9CE4-A063659F6A9A}" srcOrd="1" destOrd="0" presId="urn:microsoft.com/office/officeart/2005/8/layout/orgChart1"/>
    <dgm:cxn modelId="{C86CEC4B-3EF6-401A-8639-18B095CB0A40}" srcId="{A84A358C-D0D8-4E02-9993-D92B3E58D332}" destId="{B3367DBF-5C38-47D1-B6E4-C901E928B7FB}" srcOrd="0" destOrd="0" parTransId="{50A2BA07-239F-44CC-8E1C-7E4CA0EDB32C}" sibTransId="{619CF909-35A1-4EF9-A865-1A920BF98AF5}"/>
    <dgm:cxn modelId="{C5D5A3C0-4AEF-4E7B-B117-9245855C8C66}" srcId="{108BBA72-027E-47B4-9FF7-62BF6B123CF8}" destId="{3646D4D7-6895-4E32-9B84-FC8DB4FEAE96}" srcOrd="0" destOrd="0" parTransId="{D276BF3B-0E00-4393-A7E5-BA36987E71C5}" sibTransId="{B4EE7B9E-474B-4233-BEBD-943D7F39503E}"/>
    <dgm:cxn modelId="{B80AB65E-84D7-4135-9950-6A22AF78472B}" type="presOf" srcId="{B9C3FA62-BC03-4A85-B722-3340BC578AAA}" destId="{2B5FD16B-C32C-4399-B581-747725B1D468}" srcOrd="1" destOrd="0" presId="urn:microsoft.com/office/officeart/2005/8/layout/orgChart1"/>
    <dgm:cxn modelId="{07C8E2EC-E0C2-48AD-9175-3741A0A9F974}" srcId="{93EFCB91-3D0A-4C56-9232-5E78429460D6}" destId="{108BBA72-027E-47B4-9FF7-62BF6B123CF8}" srcOrd="1" destOrd="0" parTransId="{004A11FD-67A6-4E07-9BFE-54A0FB3DCC72}" sibTransId="{F523B94E-011F-450D-BB1E-1D9BAEFB87DF}"/>
    <dgm:cxn modelId="{78987475-D94B-42D5-98F5-C467FCEAE9E2}" srcId="{E76A9ABE-145C-4F2D-BF19-7C0E33593AB0}" destId="{93EFCB91-3D0A-4C56-9232-5E78429460D6}" srcOrd="0" destOrd="0" parTransId="{86B439E9-C7A1-44AB-A40C-7519FB6911A5}" sibTransId="{7FF81CAA-6C5C-46AF-8181-3FCE81A73C31}"/>
    <dgm:cxn modelId="{FD5088CA-8BDB-4158-9D77-AF1C072968CF}" type="presOf" srcId="{AA428A97-3D37-446E-A124-095EF20D9DB5}" destId="{BD53486D-C448-471C-9638-ACA8DCF5B806}" srcOrd="0" destOrd="0" presId="urn:microsoft.com/office/officeart/2005/8/layout/orgChart1"/>
    <dgm:cxn modelId="{E5E2120C-1CAF-4550-BA7A-C6B2B023A98E}" type="presOf" srcId="{1C648081-AE80-4DD3-869F-5CC429E79E7E}" destId="{74576C34-898F-4354-849E-DF836E2019DE}" srcOrd="0" destOrd="0" presId="urn:microsoft.com/office/officeart/2005/8/layout/orgChart1"/>
    <dgm:cxn modelId="{45789762-991F-43F8-9013-1BD6286284AB}" type="presOf" srcId="{50A2BA07-239F-44CC-8E1C-7E4CA0EDB32C}" destId="{8CBC8257-E149-41BB-9D4A-0BA69470D385}" srcOrd="0" destOrd="0" presId="urn:microsoft.com/office/officeart/2005/8/layout/orgChart1"/>
    <dgm:cxn modelId="{43A2D64B-7A3A-4C24-92C3-922441960D08}" type="presOf" srcId="{108BBA72-027E-47B4-9FF7-62BF6B123CF8}" destId="{EE0B726E-D25D-46E0-9F50-DA84AB725B07}" srcOrd="1" destOrd="0" presId="urn:microsoft.com/office/officeart/2005/8/layout/orgChart1"/>
    <dgm:cxn modelId="{B42D3545-DBBD-40A4-8310-9E869F8BCA11}" type="presOf" srcId="{A84A358C-D0D8-4E02-9993-D92B3E58D332}" destId="{201757B6-078B-4513-9539-386F664112C9}" srcOrd="0" destOrd="0" presId="urn:microsoft.com/office/officeart/2005/8/layout/orgChart1"/>
    <dgm:cxn modelId="{178662DA-03A9-4E46-9129-00EA5751984B}" type="presOf" srcId="{B9546716-1166-4E2C-912B-58A417B719BB}" destId="{CEBA26CF-B54D-419C-8E35-079B5B58D7E5}" srcOrd="0" destOrd="0" presId="urn:microsoft.com/office/officeart/2005/8/layout/orgChart1"/>
    <dgm:cxn modelId="{4A066A16-7647-45A8-9461-47B131177ABE}" type="presOf" srcId="{FEDEA459-0FD9-474D-8CD2-DE1326207D1C}" destId="{83AB765C-77CB-42D2-9EED-43CE9BB52A65}" srcOrd="1" destOrd="0" presId="urn:microsoft.com/office/officeart/2005/8/layout/orgChart1"/>
    <dgm:cxn modelId="{13152FD8-2614-4AD7-AD2E-9ACC91DD9310}" type="presOf" srcId="{1C648081-AE80-4DD3-869F-5CC429E79E7E}" destId="{69786F8D-7BCF-4284-AFFC-813A6A4EEA09}" srcOrd="1" destOrd="0" presId="urn:microsoft.com/office/officeart/2005/8/layout/orgChart1"/>
    <dgm:cxn modelId="{AF399383-66DF-4B2B-BD10-6D9C2C2AE46A}" type="presOf" srcId="{F3A21D88-AB27-4A17-BE03-6024545E5FA1}" destId="{A36252F0-43E8-4A78-A705-9C3D6AB407C2}" srcOrd="0" destOrd="0" presId="urn:microsoft.com/office/officeart/2005/8/layout/orgChart1"/>
    <dgm:cxn modelId="{78CF16D8-2A5B-42D8-A167-EDD9024D6529}" type="presOf" srcId="{93EFCB91-3D0A-4C56-9232-5E78429460D6}" destId="{EE2BD1F2-8F3A-4254-9684-54158BC9CE96}" srcOrd="1" destOrd="0" presId="urn:microsoft.com/office/officeart/2005/8/layout/orgChart1"/>
    <dgm:cxn modelId="{0634F380-3570-40E6-B52B-7E2BC3153427}" type="presOf" srcId="{FEDEA459-0FD9-474D-8CD2-DE1326207D1C}" destId="{B2A593C8-20BE-40A2-8E92-6B26367FEDD2}" srcOrd="0" destOrd="0" presId="urn:microsoft.com/office/officeart/2005/8/layout/orgChart1"/>
    <dgm:cxn modelId="{C5336014-AB24-4D2D-B43D-450D5737664C}" type="presOf" srcId="{0DC4CB52-53DF-491D-B2E0-CE2222E89928}" destId="{CBB6A496-7094-432A-97C8-EC9F2B6A76C0}" srcOrd="0" destOrd="0" presId="urn:microsoft.com/office/officeart/2005/8/layout/orgChart1"/>
    <dgm:cxn modelId="{CDF18F1E-35E4-4CF8-9F87-E9DA8CDC11D8}" srcId="{FEDEA459-0FD9-474D-8CD2-DE1326207D1C}" destId="{B9C3FA62-BC03-4A85-B722-3340BC578AAA}" srcOrd="0" destOrd="0" parTransId="{5023ED92-EFEA-44E4-9C30-0EDF8A942BC0}" sibTransId="{FC1CE0E0-F0C3-4030-9FEF-488710706DCE}"/>
    <dgm:cxn modelId="{829E7CA1-2949-4D6F-9EC7-F5D24E2DB5C4}" srcId="{A84A358C-D0D8-4E02-9993-D92B3E58D332}" destId="{7112C31F-2699-4843-AF10-9ADE70E9269D}" srcOrd="1" destOrd="0" parTransId="{1CE34460-B633-4256-B95F-8C468DFB79A7}" sibTransId="{70E24A19-676E-47F3-8E84-30F4C4F957B7}"/>
    <dgm:cxn modelId="{8CAABCFB-7006-4FB3-89F9-B44103C83195}" srcId="{93EFCB91-3D0A-4C56-9232-5E78429460D6}" destId="{1C648081-AE80-4DD3-869F-5CC429E79E7E}" srcOrd="0" destOrd="0" parTransId="{F3A21D88-AB27-4A17-BE03-6024545E5FA1}" sibTransId="{936248EB-B558-4039-840F-F362F531BEFF}"/>
    <dgm:cxn modelId="{6D6778F8-6E7B-4ECD-90EE-47F3957DCB16}" srcId="{108BBA72-027E-47B4-9FF7-62BF6B123CF8}" destId="{509086F1-8CF7-4B8B-93FC-CA1E50B0B7CB}" srcOrd="2" destOrd="0" parTransId="{C5A1DBAC-BE16-4F2C-819E-C3AB2CEFDD9E}" sibTransId="{8E936308-393B-472C-BA77-76FADA4D5F04}"/>
    <dgm:cxn modelId="{07359816-739E-4B44-99CF-2BF5D82DD6E1}" type="presOf" srcId="{B3367DBF-5C38-47D1-B6E4-C901E928B7FB}" destId="{5FAAEAFF-9F7A-414A-B054-2D7B1A9B9224}" srcOrd="0" destOrd="0" presId="urn:microsoft.com/office/officeart/2005/8/layout/orgChart1"/>
    <dgm:cxn modelId="{01E27B71-354E-4A27-AA05-758DF6661576}" type="presOf" srcId="{108BBA72-027E-47B4-9FF7-62BF6B123CF8}" destId="{B208471E-8109-4596-9B9B-5064AE4AD802}" srcOrd="0" destOrd="0" presId="urn:microsoft.com/office/officeart/2005/8/layout/orgChart1"/>
    <dgm:cxn modelId="{73895023-4355-4B72-95DF-ACE5499B31A8}" type="presOf" srcId="{A84A358C-D0D8-4E02-9993-D92B3E58D332}" destId="{E772B0A2-F02E-47E9-BF31-1D615C676ADB}" srcOrd="1" destOrd="0" presId="urn:microsoft.com/office/officeart/2005/8/layout/orgChart1"/>
    <dgm:cxn modelId="{A61FFC82-2FE0-4591-A16C-996835344E10}" type="presOf" srcId="{B3367DBF-5C38-47D1-B6E4-C901E928B7FB}" destId="{C4251E91-B141-41B7-A9E3-CE287B733357}" srcOrd="1" destOrd="0" presId="urn:microsoft.com/office/officeart/2005/8/layout/orgChart1"/>
    <dgm:cxn modelId="{84038A5A-9A64-4556-B124-1C5B9A490A56}" type="presOf" srcId="{1CE34460-B633-4256-B95F-8C468DFB79A7}" destId="{48D21286-D74C-41A9-AF43-B1966957964A}" srcOrd="0" destOrd="0" presId="urn:microsoft.com/office/officeart/2005/8/layout/orgChart1"/>
    <dgm:cxn modelId="{F20F4DED-F0B2-41D8-9116-791B0D50EF1B}" type="presOf" srcId="{07120278-FE99-4ACE-97FA-54DD69BD2275}" destId="{F86AA92F-D489-47C9-A924-506D17F3D8E0}" srcOrd="0" destOrd="0" presId="urn:microsoft.com/office/officeart/2005/8/layout/orgChart1"/>
    <dgm:cxn modelId="{319BD064-3D26-4F99-B1CC-FE49C6C883C4}" srcId="{1C648081-AE80-4DD3-869F-5CC429E79E7E}" destId="{B9546716-1166-4E2C-912B-58A417B719BB}" srcOrd="1" destOrd="0" parTransId="{9352C324-1C32-45D9-B5CA-279A5ECC5AB0}" sibTransId="{BA629474-681D-4A1A-91E1-468E0946484E}"/>
    <dgm:cxn modelId="{22CDEB82-FF77-4466-B205-DD4ACF2F875F}" type="presOf" srcId="{9352C324-1C32-45D9-B5CA-279A5ECC5AB0}" destId="{49CF650A-4DD3-49D4-B03D-1FAF218B5C86}" srcOrd="0" destOrd="0" presId="urn:microsoft.com/office/officeart/2005/8/layout/orgChart1"/>
    <dgm:cxn modelId="{44991B1E-60D5-44F7-A15A-7E4DA8078DB3}" type="presOf" srcId="{509086F1-8CF7-4B8B-93FC-CA1E50B0B7CB}" destId="{68AB4279-EA05-40ED-B4C5-7A9827864F7E}" srcOrd="1" destOrd="0" presId="urn:microsoft.com/office/officeart/2005/8/layout/orgChart1"/>
    <dgm:cxn modelId="{6E262CC8-6DF6-4851-A2C6-7D6BD0752DFD}" type="presOf" srcId="{3646D4D7-6895-4E32-9B84-FC8DB4FEAE96}" destId="{65EE4007-4AC5-47BE-944C-5E3C812048A9}" srcOrd="1" destOrd="0" presId="urn:microsoft.com/office/officeart/2005/8/layout/orgChart1"/>
    <dgm:cxn modelId="{C7663F01-79A6-43B0-B2C0-0A12B351CE28}" type="presOf" srcId="{A6338C5D-1E79-4E66-BF22-3D314CA166C2}" destId="{9A502CAD-F7BE-49FE-9256-8A9ADB7E8E82}" srcOrd="0" destOrd="0" presId="urn:microsoft.com/office/officeart/2005/8/layout/orgChart1"/>
    <dgm:cxn modelId="{ACAA2787-CBF1-4826-B7A9-C6732B815985}" type="presOf" srcId="{D276BF3B-0E00-4393-A7E5-BA36987E71C5}" destId="{0B808CEB-9298-4BA9-9C07-3CE9AAB6F198}" srcOrd="0" destOrd="0" presId="urn:microsoft.com/office/officeart/2005/8/layout/orgChart1"/>
    <dgm:cxn modelId="{17C3E978-AF25-4EC7-B01B-1AC458A927E8}" type="presOf" srcId="{7112C31F-2699-4843-AF10-9ADE70E9269D}" destId="{B0914481-3CB4-4DA2-A2FF-44EF1E5E2EFD}" srcOrd="0" destOrd="0" presId="urn:microsoft.com/office/officeart/2005/8/layout/orgChart1"/>
    <dgm:cxn modelId="{00C21EDC-3947-4811-B932-66D023A5F119}" type="presOf" srcId="{3646D4D7-6895-4E32-9B84-FC8DB4FEAE96}" destId="{54D78131-445C-42D6-A3DF-7AEBAF2D7F88}" srcOrd="0" destOrd="0" presId="urn:microsoft.com/office/officeart/2005/8/layout/orgChart1"/>
    <dgm:cxn modelId="{2A36F570-7F71-43DB-9E28-BCA4F78CED6A}" type="presOf" srcId="{5023ED92-EFEA-44E4-9C30-0EDF8A942BC0}" destId="{C70B165E-A48D-4D0C-A3C8-2F10CBC42A9B}" srcOrd="0" destOrd="0" presId="urn:microsoft.com/office/officeart/2005/8/layout/orgChart1"/>
    <dgm:cxn modelId="{D97ADF01-E274-4AB7-882B-EDFD14A85FD0}" type="presOf" srcId="{E76A9ABE-145C-4F2D-BF19-7C0E33593AB0}" destId="{62F3F5F4-B8FA-4725-9E1D-FD4D0BF99C16}" srcOrd="0" destOrd="0" presId="urn:microsoft.com/office/officeart/2005/8/layout/orgChart1"/>
    <dgm:cxn modelId="{45171173-7560-45A2-ACFC-5D13C2965308}" srcId="{108BBA72-027E-47B4-9FF7-62BF6B123CF8}" destId="{99DA05AB-EE44-4EF5-8F8A-CE023C5BD9B9}" srcOrd="1" destOrd="0" parTransId="{07120278-FE99-4ACE-97FA-54DD69BD2275}" sibTransId="{4DF41D3B-C5DA-480A-AEFE-9D7F4385CF3A}"/>
    <dgm:cxn modelId="{2C8A1286-F73F-47E5-875C-C2A215B9650E}" type="presOf" srcId="{8C53C1AA-1EAB-4393-8124-27CB11493237}" destId="{00E9E7ED-7866-4C64-ACA7-CFF087611636}" srcOrd="0" destOrd="0" presId="urn:microsoft.com/office/officeart/2005/8/layout/orgChart1"/>
    <dgm:cxn modelId="{9F3D5CFF-533D-4AA9-ACFA-80F6F6A1C2DE}" type="presOf" srcId="{509086F1-8CF7-4B8B-93FC-CA1E50B0B7CB}" destId="{489A61AC-4227-435C-8C30-F1A73CAFD5BB}" srcOrd="0" destOrd="0" presId="urn:microsoft.com/office/officeart/2005/8/layout/orgChart1"/>
    <dgm:cxn modelId="{341C0E33-F1F4-4B79-8ED2-A8110A5E6B3A}" type="presOf" srcId="{A6338C5D-1E79-4E66-BF22-3D314CA166C2}" destId="{F72524C6-E931-46E4-8693-5CB280879935}" srcOrd="1" destOrd="0" presId="urn:microsoft.com/office/officeart/2005/8/layout/orgChart1"/>
    <dgm:cxn modelId="{9FD6BE80-B556-48DB-8C9A-AF1310F48844}" type="presOf" srcId="{7112C31F-2699-4843-AF10-9ADE70E9269D}" destId="{5C2DEF24-3994-45E5-8936-E6CD5A1D3472}" srcOrd="1" destOrd="0" presId="urn:microsoft.com/office/officeart/2005/8/layout/orgChart1"/>
    <dgm:cxn modelId="{F09695BA-980B-47F2-BDD9-6AE9B0CF7DAA}" type="presOf" srcId="{93EFCB91-3D0A-4C56-9232-5E78429460D6}" destId="{4C0C608D-7818-4EAC-9FD9-474FB7881A9A}" srcOrd="0" destOrd="0" presId="urn:microsoft.com/office/officeart/2005/8/layout/orgChart1"/>
    <dgm:cxn modelId="{634AEAC8-8AEA-4892-A6F1-1BA0A7A3A4C7}" srcId="{A6338C5D-1E79-4E66-BF22-3D314CA166C2}" destId="{FEDEA459-0FD9-474D-8CD2-DE1326207D1C}" srcOrd="0" destOrd="0" parTransId="{AA428A97-3D37-446E-A124-095EF20D9DB5}" sibTransId="{4A10625C-888C-4EEB-90FF-715B403EB55A}"/>
    <dgm:cxn modelId="{0C8E24FA-F765-4D32-9074-2A4A952AB0C2}" type="presParOf" srcId="{62F3F5F4-B8FA-4725-9E1D-FD4D0BF99C16}" destId="{7692B3FA-F699-4D7E-9452-4939A9A5D96F}" srcOrd="0" destOrd="0" presId="urn:microsoft.com/office/officeart/2005/8/layout/orgChart1"/>
    <dgm:cxn modelId="{2FF813CF-7547-4F09-B2FC-3B3D8FB84361}" type="presParOf" srcId="{7692B3FA-F699-4D7E-9452-4939A9A5D96F}" destId="{B4811360-934B-4632-BEBE-90EEA35883DE}" srcOrd="0" destOrd="0" presId="urn:microsoft.com/office/officeart/2005/8/layout/orgChart1"/>
    <dgm:cxn modelId="{BA98E41C-97C8-477A-8263-D3BAFCCF765B}" type="presParOf" srcId="{B4811360-934B-4632-BEBE-90EEA35883DE}" destId="{4C0C608D-7818-4EAC-9FD9-474FB7881A9A}" srcOrd="0" destOrd="0" presId="urn:microsoft.com/office/officeart/2005/8/layout/orgChart1"/>
    <dgm:cxn modelId="{99DD48FD-9499-4D31-BA10-B20B619EFF12}" type="presParOf" srcId="{B4811360-934B-4632-BEBE-90EEA35883DE}" destId="{EE2BD1F2-8F3A-4254-9684-54158BC9CE96}" srcOrd="1" destOrd="0" presId="urn:microsoft.com/office/officeart/2005/8/layout/orgChart1"/>
    <dgm:cxn modelId="{86DD3ABD-B284-4F51-9EB3-98EFD184EA3F}" type="presParOf" srcId="{7692B3FA-F699-4D7E-9452-4939A9A5D96F}" destId="{F2AB738C-B2CF-41B5-9127-778D6C7F0F9A}" srcOrd="1" destOrd="0" presId="urn:microsoft.com/office/officeart/2005/8/layout/orgChart1"/>
    <dgm:cxn modelId="{0A8CB59E-D396-4C70-B1B8-7F2C2D70FB89}" type="presParOf" srcId="{F2AB738C-B2CF-41B5-9127-778D6C7F0F9A}" destId="{A36252F0-43E8-4A78-A705-9C3D6AB407C2}" srcOrd="0" destOrd="0" presId="urn:microsoft.com/office/officeart/2005/8/layout/orgChart1"/>
    <dgm:cxn modelId="{E5F67B13-5ADE-4BFF-A540-5F7B7622CA0A}" type="presParOf" srcId="{F2AB738C-B2CF-41B5-9127-778D6C7F0F9A}" destId="{50AD1F5A-659C-4BAE-A02A-49F4428A2C59}" srcOrd="1" destOrd="0" presId="urn:microsoft.com/office/officeart/2005/8/layout/orgChart1"/>
    <dgm:cxn modelId="{7EFFD664-FFB5-45C5-9419-85A23E0297EA}" type="presParOf" srcId="{50AD1F5A-659C-4BAE-A02A-49F4428A2C59}" destId="{24FB7E30-3C29-41B0-BCED-0EFB017C6DA3}" srcOrd="0" destOrd="0" presId="urn:microsoft.com/office/officeart/2005/8/layout/orgChart1"/>
    <dgm:cxn modelId="{AB47BF01-A763-4F34-BB00-A6BE0D55B38A}" type="presParOf" srcId="{24FB7E30-3C29-41B0-BCED-0EFB017C6DA3}" destId="{74576C34-898F-4354-849E-DF836E2019DE}" srcOrd="0" destOrd="0" presId="urn:microsoft.com/office/officeart/2005/8/layout/orgChart1"/>
    <dgm:cxn modelId="{3A381597-01AE-4F87-905D-9CAE4684D602}" type="presParOf" srcId="{24FB7E30-3C29-41B0-BCED-0EFB017C6DA3}" destId="{69786F8D-7BCF-4284-AFFC-813A6A4EEA09}" srcOrd="1" destOrd="0" presId="urn:microsoft.com/office/officeart/2005/8/layout/orgChart1"/>
    <dgm:cxn modelId="{F575622E-4620-4245-A8D8-CC3C991216B9}" type="presParOf" srcId="{50AD1F5A-659C-4BAE-A02A-49F4428A2C59}" destId="{0A44B133-91A6-4ECA-8E6B-249D96689443}" srcOrd="1" destOrd="0" presId="urn:microsoft.com/office/officeart/2005/8/layout/orgChart1"/>
    <dgm:cxn modelId="{5E1B85F1-744D-4831-9A6F-57BB41562CA4}" type="presParOf" srcId="{0A44B133-91A6-4ECA-8E6B-249D96689443}" destId="{CBB6A496-7094-432A-97C8-EC9F2B6A76C0}" srcOrd="0" destOrd="0" presId="urn:microsoft.com/office/officeart/2005/8/layout/orgChart1"/>
    <dgm:cxn modelId="{4FB1E893-F660-419F-85D3-8D81315FEE31}" type="presParOf" srcId="{0A44B133-91A6-4ECA-8E6B-249D96689443}" destId="{B35769B3-DF14-4A8A-95BC-215C7E1CDA4F}" srcOrd="1" destOrd="0" presId="urn:microsoft.com/office/officeart/2005/8/layout/orgChart1"/>
    <dgm:cxn modelId="{B27536A4-DC4C-4872-8B5E-08F33A040C54}" type="presParOf" srcId="{B35769B3-DF14-4A8A-95BC-215C7E1CDA4F}" destId="{07A9B037-05D3-4862-9B65-A881012B2973}" srcOrd="0" destOrd="0" presId="urn:microsoft.com/office/officeart/2005/8/layout/orgChart1"/>
    <dgm:cxn modelId="{95D528EF-F021-4286-9CFB-7810BE30CA05}" type="presParOf" srcId="{07A9B037-05D3-4862-9B65-A881012B2973}" destId="{9A502CAD-F7BE-49FE-9256-8A9ADB7E8E82}" srcOrd="0" destOrd="0" presId="urn:microsoft.com/office/officeart/2005/8/layout/orgChart1"/>
    <dgm:cxn modelId="{A552CC2D-8C66-440B-B8CB-9E467647C349}" type="presParOf" srcId="{07A9B037-05D3-4862-9B65-A881012B2973}" destId="{F72524C6-E931-46E4-8693-5CB280879935}" srcOrd="1" destOrd="0" presId="urn:microsoft.com/office/officeart/2005/8/layout/orgChart1"/>
    <dgm:cxn modelId="{696ADDFC-7530-4DF6-A80F-826EBDC0590D}" type="presParOf" srcId="{B35769B3-DF14-4A8A-95BC-215C7E1CDA4F}" destId="{33427484-C6F9-4AAF-8AD0-10CA089E637F}" srcOrd="1" destOrd="0" presId="urn:microsoft.com/office/officeart/2005/8/layout/orgChart1"/>
    <dgm:cxn modelId="{206DDF91-7225-4CF6-B3A2-EDAD2DB5E768}" type="presParOf" srcId="{33427484-C6F9-4AAF-8AD0-10CA089E637F}" destId="{BD53486D-C448-471C-9638-ACA8DCF5B806}" srcOrd="0" destOrd="0" presId="urn:microsoft.com/office/officeart/2005/8/layout/orgChart1"/>
    <dgm:cxn modelId="{9FCA6B6F-CFCD-4C8F-BEB1-F88B87EDDAD7}" type="presParOf" srcId="{33427484-C6F9-4AAF-8AD0-10CA089E637F}" destId="{D3E05527-E75E-4E84-8C09-00D2F705E12A}" srcOrd="1" destOrd="0" presId="urn:microsoft.com/office/officeart/2005/8/layout/orgChart1"/>
    <dgm:cxn modelId="{AACBA6A9-FBFC-4EFB-9161-0164E514EACA}" type="presParOf" srcId="{D3E05527-E75E-4E84-8C09-00D2F705E12A}" destId="{B87A29C0-E130-4746-9001-5BD3F0A66EC0}" srcOrd="0" destOrd="0" presId="urn:microsoft.com/office/officeart/2005/8/layout/orgChart1"/>
    <dgm:cxn modelId="{7F0D807D-2780-427D-A3D6-D84AD6440280}" type="presParOf" srcId="{B87A29C0-E130-4746-9001-5BD3F0A66EC0}" destId="{B2A593C8-20BE-40A2-8E92-6B26367FEDD2}" srcOrd="0" destOrd="0" presId="urn:microsoft.com/office/officeart/2005/8/layout/orgChart1"/>
    <dgm:cxn modelId="{807057CD-71DF-4C67-A4CF-7FBD1F358FAE}" type="presParOf" srcId="{B87A29C0-E130-4746-9001-5BD3F0A66EC0}" destId="{83AB765C-77CB-42D2-9EED-43CE9BB52A65}" srcOrd="1" destOrd="0" presId="urn:microsoft.com/office/officeart/2005/8/layout/orgChart1"/>
    <dgm:cxn modelId="{A680A3D6-16C5-4768-B4FB-432329A7B04E}" type="presParOf" srcId="{D3E05527-E75E-4E84-8C09-00D2F705E12A}" destId="{C08A9537-2045-4D06-8EE4-06CCC2463C97}" srcOrd="1" destOrd="0" presId="urn:microsoft.com/office/officeart/2005/8/layout/orgChart1"/>
    <dgm:cxn modelId="{8BF9544A-2EC7-4FF8-B103-70EC93B82833}" type="presParOf" srcId="{C08A9537-2045-4D06-8EE4-06CCC2463C97}" destId="{C70B165E-A48D-4D0C-A3C8-2F10CBC42A9B}" srcOrd="0" destOrd="0" presId="urn:microsoft.com/office/officeart/2005/8/layout/orgChart1"/>
    <dgm:cxn modelId="{63A36529-9041-4834-9256-09CA11853775}" type="presParOf" srcId="{C08A9537-2045-4D06-8EE4-06CCC2463C97}" destId="{45CDE259-B306-45C7-8088-9821F860A09B}" srcOrd="1" destOrd="0" presId="urn:microsoft.com/office/officeart/2005/8/layout/orgChart1"/>
    <dgm:cxn modelId="{B01878A8-E97F-4833-B5FC-27FEC9958CEF}" type="presParOf" srcId="{45CDE259-B306-45C7-8088-9821F860A09B}" destId="{64A2F37A-0E68-4830-BD5F-F097B7157979}" srcOrd="0" destOrd="0" presId="urn:microsoft.com/office/officeart/2005/8/layout/orgChart1"/>
    <dgm:cxn modelId="{870C8724-18D9-4413-91DF-5EEDA94BE93E}" type="presParOf" srcId="{64A2F37A-0E68-4830-BD5F-F097B7157979}" destId="{AA956255-04F4-47AF-A73B-0842979BE9D5}" srcOrd="0" destOrd="0" presId="urn:microsoft.com/office/officeart/2005/8/layout/orgChart1"/>
    <dgm:cxn modelId="{1EF454B6-CAF1-4EAA-BEB3-7EA4CA912045}" type="presParOf" srcId="{64A2F37A-0E68-4830-BD5F-F097B7157979}" destId="{2B5FD16B-C32C-4399-B581-747725B1D468}" srcOrd="1" destOrd="0" presId="urn:microsoft.com/office/officeart/2005/8/layout/orgChart1"/>
    <dgm:cxn modelId="{0D4CB27A-06CC-44F4-ABE1-BEF987668D7D}" type="presParOf" srcId="{45CDE259-B306-45C7-8088-9821F860A09B}" destId="{ECBB53EB-1E40-46CE-85BA-14E84AA76D52}" srcOrd="1" destOrd="0" presId="urn:microsoft.com/office/officeart/2005/8/layout/orgChart1"/>
    <dgm:cxn modelId="{45BF5C48-468C-480D-B1DA-F26897A001D9}" type="presParOf" srcId="{45CDE259-B306-45C7-8088-9821F860A09B}" destId="{D86335E4-994F-4897-ABA8-2C875EEFDD77}" srcOrd="2" destOrd="0" presId="urn:microsoft.com/office/officeart/2005/8/layout/orgChart1"/>
    <dgm:cxn modelId="{8BB7B96F-114B-4DD1-8C26-EF4272D32932}" type="presParOf" srcId="{D3E05527-E75E-4E84-8C09-00D2F705E12A}" destId="{165C54E2-C2C1-49F4-ABE9-87BF16E1C8A1}" srcOrd="2" destOrd="0" presId="urn:microsoft.com/office/officeart/2005/8/layout/orgChart1"/>
    <dgm:cxn modelId="{C97F471C-C621-4AF6-B548-04DBBB185B73}" type="presParOf" srcId="{B35769B3-DF14-4A8A-95BC-215C7E1CDA4F}" destId="{272B1B80-6B3E-46EC-BF52-631D25843846}" srcOrd="2" destOrd="0" presId="urn:microsoft.com/office/officeart/2005/8/layout/orgChart1"/>
    <dgm:cxn modelId="{BEBE4983-76CD-4455-ACD5-D9ABF89FE7E5}" type="presParOf" srcId="{0A44B133-91A6-4ECA-8E6B-249D96689443}" destId="{49CF650A-4DD3-49D4-B03D-1FAF218B5C86}" srcOrd="2" destOrd="0" presId="urn:microsoft.com/office/officeart/2005/8/layout/orgChart1"/>
    <dgm:cxn modelId="{7C8274B0-21A0-46D8-8297-D19A8C37A3BB}" type="presParOf" srcId="{0A44B133-91A6-4ECA-8E6B-249D96689443}" destId="{0DA2B0A1-8B53-444B-8C6A-405CF7AD1B74}" srcOrd="3" destOrd="0" presId="urn:microsoft.com/office/officeart/2005/8/layout/orgChart1"/>
    <dgm:cxn modelId="{1703B0D5-D64C-4D15-933C-7C0F094A767A}" type="presParOf" srcId="{0DA2B0A1-8B53-444B-8C6A-405CF7AD1B74}" destId="{007DC2E3-541A-4B29-A68C-A12D59E66453}" srcOrd="0" destOrd="0" presId="urn:microsoft.com/office/officeart/2005/8/layout/orgChart1"/>
    <dgm:cxn modelId="{9C698E43-E51C-42FC-B8A8-0D2377BBF67C}" type="presParOf" srcId="{007DC2E3-541A-4B29-A68C-A12D59E66453}" destId="{CEBA26CF-B54D-419C-8E35-079B5B58D7E5}" srcOrd="0" destOrd="0" presId="urn:microsoft.com/office/officeart/2005/8/layout/orgChart1"/>
    <dgm:cxn modelId="{58F05FA3-6ADC-4EDB-B061-3202DCFB4E87}" type="presParOf" srcId="{007DC2E3-541A-4B29-A68C-A12D59E66453}" destId="{47CEB45A-5B9F-48DF-B08F-A14897703B4F}" srcOrd="1" destOrd="0" presId="urn:microsoft.com/office/officeart/2005/8/layout/orgChart1"/>
    <dgm:cxn modelId="{BF826E35-64B1-4F92-9CE1-BD23543D657F}" type="presParOf" srcId="{0DA2B0A1-8B53-444B-8C6A-405CF7AD1B74}" destId="{0F446B00-7052-4170-87F9-A178CC6B81B1}" srcOrd="1" destOrd="0" presId="urn:microsoft.com/office/officeart/2005/8/layout/orgChart1"/>
    <dgm:cxn modelId="{AF3E89DD-0E5E-46B9-AD45-E04CE96B2253}" type="presParOf" srcId="{0F446B00-7052-4170-87F9-A178CC6B81B1}" destId="{00E9E7ED-7866-4C64-ACA7-CFF087611636}" srcOrd="0" destOrd="0" presId="urn:microsoft.com/office/officeart/2005/8/layout/orgChart1"/>
    <dgm:cxn modelId="{EAADB585-C2AD-418C-9CDE-A12F90026F5A}" type="presParOf" srcId="{0F446B00-7052-4170-87F9-A178CC6B81B1}" destId="{875F7D53-46B5-4463-B7C2-B63ADC0A83C1}" srcOrd="1" destOrd="0" presId="urn:microsoft.com/office/officeart/2005/8/layout/orgChart1"/>
    <dgm:cxn modelId="{7ACB2ED1-D0D3-4304-8C0C-5F4B6D064649}" type="presParOf" srcId="{875F7D53-46B5-4463-B7C2-B63ADC0A83C1}" destId="{24D319AB-8C82-428F-9800-7B1144DEAA8D}" srcOrd="0" destOrd="0" presId="urn:microsoft.com/office/officeart/2005/8/layout/orgChart1"/>
    <dgm:cxn modelId="{41689B57-92D4-4E29-8A26-2BBF54326818}" type="presParOf" srcId="{24D319AB-8C82-428F-9800-7B1144DEAA8D}" destId="{201757B6-078B-4513-9539-386F664112C9}" srcOrd="0" destOrd="0" presId="urn:microsoft.com/office/officeart/2005/8/layout/orgChart1"/>
    <dgm:cxn modelId="{AA5A0D08-56EC-48E0-BB31-338342FB5130}" type="presParOf" srcId="{24D319AB-8C82-428F-9800-7B1144DEAA8D}" destId="{E772B0A2-F02E-47E9-BF31-1D615C676ADB}" srcOrd="1" destOrd="0" presId="urn:microsoft.com/office/officeart/2005/8/layout/orgChart1"/>
    <dgm:cxn modelId="{FC096CCF-B3FB-43F7-9056-F3E65F697887}" type="presParOf" srcId="{875F7D53-46B5-4463-B7C2-B63ADC0A83C1}" destId="{2F555C53-8D01-4637-B201-43C311834A7A}" srcOrd="1" destOrd="0" presId="urn:microsoft.com/office/officeart/2005/8/layout/orgChart1"/>
    <dgm:cxn modelId="{90656F96-0554-430F-BE38-90E8773A7674}" type="presParOf" srcId="{2F555C53-8D01-4637-B201-43C311834A7A}" destId="{8CBC8257-E149-41BB-9D4A-0BA69470D385}" srcOrd="0" destOrd="0" presId="urn:microsoft.com/office/officeart/2005/8/layout/orgChart1"/>
    <dgm:cxn modelId="{65D432B2-FA42-46AB-86E7-ED6BF227DD1F}" type="presParOf" srcId="{2F555C53-8D01-4637-B201-43C311834A7A}" destId="{3235A5AB-4DD0-4118-9D71-47088C1B2D4E}" srcOrd="1" destOrd="0" presId="urn:microsoft.com/office/officeart/2005/8/layout/orgChart1"/>
    <dgm:cxn modelId="{18003C5F-6559-4B08-BD0F-451AC68D14C1}" type="presParOf" srcId="{3235A5AB-4DD0-4118-9D71-47088C1B2D4E}" destId="{C228E6B4-5F0C-4D9C-BF73-E57CDECB2F9D}" srcOrd="0" destOrd="0" presId="urn:microsoft.com/office/officeart/2005/8/layout/orgChart1"/>
    <dgm:cxn modelId="{537129A6-9033-4FDB-8789-856EE391A815}" type="presParOf" srcId="{C228E6B4-5F0C-4D9C-BF73-E57CDECB2F9D}" destId="{5FAAEAFF-9F7A-414A-B054-2D7B1A9B9224}" srcOrd="0" destOrd="0" presId="urn:microsoft.com/office/officeart/2005/8/layout/orgChart1"/>
    <dgm:cxn modelId="{EA6BEA27-ED8C-4CC2-A4C7-B6F3B1A99B8E}" type="presParOf" srcId="{C228E6B4-5F0C-4D9C-BF73-E57CDECB2F9D}" destId="{C4251E91-B141-41B7-A9E3-CE287B733357}" srcOrd="1" destOrd="0" presId="urn:microsoft.com/office/officeart/2005/8/layout/orgChart1"/>
    <dgm:cxn modelId="{2E431C1A-04C7-41E6-9463-9B95A2BD79C9}" type="presParOf" srcId="{3235A5AB-4DD0-4118-9D71-47088C1B2D4E}" destId="{EF80D6C5-200B-470F-9EE8-8E83311975D5}" srcOrd="1" destOrd="0" presId="urn:microsoft.com/office/officeart/2005/8/layout/orgChart1"/>
    <dgm:cxn modelId="{9C88C25B-64E4-4A9B-810D-B9AE93F86B81}" type="presParOf" srcId="{3235A5AB-4DD0-4118-9D71-47088C1B2D4E}" destId="{7A165EF5-8274-48D6-8068-EF2568D9AAB0}" srcOrd="2" destOrd="0" presId="urn:microsoft.com/office/officeart/2005/8/layout/orgChart1"/>
    <dgm:cxn modelId="{A850AA0C-05B1-4D34-AEAF-73AF85D9B011}" type="presParOf" srcId="{2F555C53-8D01-4637-B201-43C311834A7A}" destId="{48D21286-D74C-41A9-AF43-B1966957964A}" srcOrd="2" destOrd="0" presId="urn:microsoft.com/office/officeart/2005/8/layout/orgChart1"/>
    <dgm:cxn modelId="{CE0265C1-64DC-40BE-9DBF-B9EAF107F198}" type="presParOf" srcId="{2F555C53-8D01-4637-B201-43C311834A7A}" destId="{C9DEB77B-0967-48FA-BC93-0C0EBC33F0EA}" srcOrd="3" destOrd="0" presId="urn:microsoft.com/office/officeart/2005/8/layout/orgChart1"/>
    <dgm:cxn modelId="{9BCCD5DC-8F96-4DB7-B450-03EA704D4FE3}" type="presParOf" srcId="{C9DEB77B-0967-48FA-BC93-0C0EBC33F0EA}" destId="{EED7473B-061F-44AB-83F6-1CCE19355175}" srcOrd="0" destOrd="0" presId="urn:microsoft.com/office/officeart/2005/8/layout/orgChart1"/>
    <dgm:cxn modelId="{67655341-4F6D-4E3A-9FE5-D97BD80E4361}" type="presParOf" srcId="{EED7473B-061F-44AB-83F6-1CCE19355175}" destId="{B0914481-3CB4-4DA2-A2FF-44EF1E5E2EFD}" srcOrd="0" destOrd="0" presId="urn:microsoft.com/office/officeart/2005/8/layout/orgChart1"/>
    <dgm:cxn modelId="{58421861-BA16-4338-A62E-F57219EC94D2}" type="presParOf" srcId="{EED7473B-061F-44AB-83F6-1CCE19355175}" destId="{5C2DEF24-3994-45E5-8936-E6CD5A1D3472}" srcOrd="1" destOrd="0" presId="urn:microsoft.com/office/officeart/2005/8/layout/orgChart1"/>
    <dgm:cxn modelId="{4F099D0D-7303-40F4-8F49-765959346C20}" type="presParOf" srcId="{C9DEB77B-0967-48FA-BC93-0C0EBC33F0EA}" destId="{4104B840-7BBA-4148-9E38-C61B08284991}" srcOrd="1" destOrd="0" presId="urn:microsoft.com/office/officeart/2005/8/layout/orgChart1"/>
    <dgm:cxn modelId="{ABCFFAF5-0EEC-4071-9005-4AFAB80F3FDB}" type="presParOf" srcId="{C9DEB77B-0967-48FA-BC93-0C0EBC33F0EA}" destId="{2AF72FC9-9CD5-4233-8317-D10EA66F5843}" srcOrd="2" destOrd="0" presId="urn:microsoft.com/office/officeart/2005/8/layout/orgChart1"/>
    <dgm:cxn modelId="{0CB01240-FA85-40FE-A82F-D332CA53E9CF}" type="presParOf" srcId="{875F7D53-46B5-4463-B7C2-B63ADC0A83C1}" destId="{8C8BE364-5121-48A1-84E0-45A983A9F902}" srcOrd="2" destOrd="0" presId="urn:microsoft.com/office/officeart/2005/8/layout/orgChart1"/>
    <dgm:cxn modelId="{52F521BC-9AD2-4FD0-87F2-3D0ADEECBFA4}" type="presParOf" srcId="{0DA2B0A1-8B53-444B-8C6A-405CF7AD1B74}" destId="{572A58E8-36C9-4EAA-8111-D4AD24F34BDB}" srcOrd="2" destOrd="0" presId="urn:microsoft.com/office/officeart/2005/8/layout/orgChart1"/>
    <dgm:cxn modelId="{E11A8929-E492-4E04-A5BC-CEAC9EFBE3AF}" type="presParOf" srcId="{50AD1F5A-659C-4BAE-A02A-49F4428A2C59}" destId="{48C75C88-F384-420C-8ED2-B2871DB888DD}" srcOrd="2" destOrd="0" presId="urn:microsoft.com/office/officeart/2005/8/layout/orgChart1"/>
    <dgm:cxn modelId="{B4BAD465-CE3D-4FED-A5D6-B616A35EC87E}" type="presParOf" srcId="{F2AB738C-B2CF-41B5-9127-778D6C7F0F9A}" destId="{BE29700A-F4B8-4A57-A2C6-C2D3D8CF610E}" srcOrd="2" destOrd="0" presId="urn:microsoft.com/office/officeart/2005/8/layout/orgChart1"/>
    <dgm:cxn modelId="{40C3CF0E-45CE-49D3-A49D-24B34E4E3F20}" type="presParOf" srcId="{F2AB738C-B2CF-41B5-9127-778D6C7F0F9A}" destId="{46BBDF88-B303-46DC-8122-670D3C10DF52}" srcOrd="3" destOrd="0" presId="urn:microsoft.com/office/officeart/2005/8/layout/orgChart1"/>
    <dgm:cxn modelId="{A20F8B85-3366-42BC-9B1B-3A63DDF90238}" type="presParOf" srcId="{46BBDF88-B303-46DC-8122-670D3C10DF52}" destId="{86487874-FC5D-4DAD-A10B-77BE12928796}" srcOrd="0" destOrd="0" presId="urn:microsoft.com/office/officeart/2005/8/layout/orgChart1"/>
    <dgm:cxn modelId="{CD1699EE-09A5-42F9-8DAC-446E343F0540}" type="presParOf" srcId="{86487874-FC5D-4DAD-A10B-77BE12928796}" destId="{B208471E-8109-4596-9B9B-5064AE4AD802}" srcOrd="0" destOrd="0" presId="urn:microsoft.com/office/officeart/2005/8/layout/orgChart1"/>
    <dgm:cxn modelId="{A6DF4DCB-C874-474A-AB09-6EB47C073426}" type="presParOf" srcId="{86487874-FC5D-4DAD-A10B-77BE12928796}" destId="{EE0B726E-D25D-46E0-9F50-DA84AB725B07}" srcOrd="1" destOrd="0" presId="urn:microsoft.com/office/officeart/2005/8/layout/orgChart1"/>
    <dgm:cxn modelId="{47D42BAA-7037-44EA-8CAE-1097F1A72DE9}" type="presParOf" srcId="{46BBDF88-B303-46DC-8122-670D3C10DF52}" destId="{4110A2AE-D2FE-4E43-A9E4-8A1ECA1F722B}" srcOrd="1" destOrd="0" presId="urn:microsoft.com/office/officeart/2005/8/layout/orgChart1"/>
    <dgm:cxn modelId="{E3C39B77-6423-455F-8BF5-7D394C0B6F4A}" type="presParOf" srcId="{4110A2AE-D2FE-4E43-A9E4-8A1ECA1F722B}" destId="{0B808CEB-9298-4BA9-9C07-3CE9AAB6F198}" srcOrd="0" destOrd="0" presId="urn:microsoft.com/office/officeart/2005/8/layout/orgChart1"/>
    <dgm:cxn modelId="{A0D4F8EB-4F28-4DFF-B564-16653AC72E23}" type="presParOf" srcId="{4110A2AE-D2FE-4E43-A9E4-8A1ECA1F722B}" destId="{F52C3A94-7218-42C9-8AF7-C47E727A996B}" srcOrd="1" destOrd="0" presId="urn:microsoft.com/office/officeart/2005/8/layout/orgChart1"/>
    <dgm:cxn modelId="{BBA496CB-B430-41E2-B742-67190FA613D5}" type="presParOf" srcId="{F52C3A94-7218-42C9-8AF7-C47E727A996B}" destId="{8B3FEA5E-D8BD-4649-8F4E-00DECB0B21F9}" srcOrd="0" destOrd="0" presId="urn:microsoft.com/office/officeart/2005/8/layout/orgChart1"/>
    <dgm:cxn modelId="{E532B278-9A0A-44D1-B8FB-7CA111469825}" type="presParOf" srcId="{8B3FEA5E-D8BD-4649-8F4E-00DECB0B21F9}" destId="{54D78131-445C-42D6-A3DF-7AEBAF2D7F88}" srcOrd="0" destOrd="0" presId="urn:microsoft.com/office/officeart/2005/8/layout/orgChart1"/>
    <dgm:cxn modelId="{5BE534DC-E209-4CD5-A57E-FF433CC76974}" type="presParOf" srcId="{8B3FEA5E-D8BD-4649-8F4E-00DECB0B21F9}" destId="{65EE4007-4AC5-47BE-944C-5E3C812048A9}" srcOrd="1" destOrd="0" presId="urn:microsoft.com/office/officeart/2005/8/layout/orgChart1"/>
    <dgm:cxn modelId="{B59B7B94-644E-4847-9E49-3005F58C3AEA}" type="presParOf" srcId="{F52C3A94-7218-42C9-8AF7-C47E727A996B}" destId="{BB0B17AE-C547-4B09-9637-E5FDE78AC3C3}" srcOrd="1" destOrd="0" presId="urn:microsoft.com/office/officeart/2005/8/layout/orgChart1"/>
    <dgm:cxn modelId="{57A414A9-F8C6-47BF-9360-7AE5F1791321}" type="presParOf" srcId="{F52C3A94-7218-42C9-8AF7-C47E727A996B}" destId="{26CF33AF-2F47-493C-9BBC-095E68369A3D}" srcOrd="2" destOrd="0" presId="urn:microsoft.com/office/officeart/2005/8/layout/orgChart1"/>
    <dgm:cxn modelId="{92120A96-90F4-4D10-A5A5-9E1347AC6B8F}" type="presParOf" srcId="{4110A2AE-D2FE-4E43-A9E4-8A1ECA1F722B}" destId="{F86AA92F-D489-47C9-A924-506D17F3D8E0}" srcOrd="2" destOrd="0" presId="urn:microsoft.com/office/officeart/2005/8/layout/orgChart1"/>
    <dgm:cxn modelId="{FA0F7AEC-C046-4C7D-B7F6-0B7903CB7522}" type="presParOf" srcId="{4110A2AE-D2FE-4E43-A9E4-8A1ECA1F722B}" destId="{DDD19AAC-C8E6-4824-81AA-AEFCCADFDF7D}" srcOrd="3" destOrd="0" presId="urn:microsoft.com/office/officeart/2005/8/layout/orgChart1"/>
    <dgm:cxn modelId="{D1239783-E8A6-404F-A3FA-538E687DB8A3}" type="presParOf" srcId="{DDD19AAC-C8E6-4824-81AA-AEFCCADFDF7D}" destId="{0004FEE3-F52D-47A8-B131-50044492F727}" srcOrd="0" destOrd="0" presId="urn:microsoft.com/office/officeart/2005/8/layout/orgChart1"/>
    <dgm:cxn modelId="{73E25559-5CCB-4825-9008-18D0B38994A0}" type="presParOf" srcId="{0004FEE3-F52D-47A8-B131-50044492F727}" destId="{B57802D1-D2D4-4632-963B-D95CF767879B}" srcOrd="0" destOrd="0" presId="urn:microsoft.com/office/officeart/2005/8/layout/orgChart1"/>
    <dgm:cxn modelId="{74956184-6799-45E9-8A02-360D7ED62977}" type="presParOf" srcId="{0004FEE3-F52D-47A8-B131-50044492F727}" destId="{FAECE9B1-6C52-4171-9CE4-A063659F6A9A}" srcOrd="1" destOrd="0" presId="urn:microsoft.com/office/officeart/2005/8/layout/orgChart1"/>
    <dgm:cxn modelId="{5AB32208-319F-4831-BE6E-49DC8379C68C}" type="presParOf" srcId="{DDD19AAC-C8E6-4824-81AA-AEFCCADFDF7D}" destId="{00F01099-9A4C-4685-9BB1-87DD2A2D58D5}" srcOrd="1" destOrd="0" presId="urn:microsoft.com/office/officeart/2005/8/layout/orgChart1"/>
    <dgm:cxn modelId="{82F32854-6DD2-4F06-9C7C-97D60A50342C}" type="presParOf" srcId="{DDD19AAC-C8E6-4824-81AA-AEFCCADFDF7D}" destId="{5DA98FAA-F979-4EDB-90AD-E3688E3164B8}" srcOrd="2" destOrd="0" presId="urn:microsoft.com/office/officeart/2005/8/layout/orgChart1"/>
    <dgm:cxn modelId="{46502417-B336-41EE-BBEA-76C292DD7CA9}" type="presParOf" srcId="{4110A2AE-D2FE-4E43-A9E4-8A1ECA1F722B}" destId="{A2B18F37-8173-485E-838D-271A76376B8A}" srcOrd="4" destOrd="0" presId="urn:microsoft.com/office/officeart/2005/8/layout/orgChart1"/>
    <dgm:cxn modelId="{05FE9872-DD74-473A-98CC-C9D85EC3718E}" type="presParOf" srcId="{4110A2AE-D2FE-4E43-A9E4-8A1ECA1F722B}" destId="{AD0AB17A-425D-4759-8E77-620FF36B648E}" srcOrd="5" destOrd="0" presId="urn:microsoft.com/office/officeart/2005/8/layout/orgChart1"/>
    <dgm:cxn modelId="{A27410EE-D0A8-4A10-B923-2C945CB47BE3}" type="presParOf" srcId="{AD0AB17A-425D-4759-8E77-620FF36B648E}" destId="{0CEDD083-CD60-4BD9-8257-E1EEC02B9479}" srcOrd="0" destOrd="0" presId="urn:microsoft.com/office/officeart/2005/8/layout/orgChart1"/>
    <dgm:cxn modelId="{3F57F3BF-1936-4C10-855B-4E8353B698BD}" type="presParOf" srcId="{0CEDD083-CD60-4BD9-8257-E1EEC02B9479}" destId="{489A61AC-4227-435C-8C30-F1A73CAFD5BB}" srcOrd="0" destOrd="0" presId="urn:microsoft.com/office/officeart/2005/8/layout/orgChart1"/>
    <dgm:cxn modelId="{EAAC1C5B-CF93-4C7B-9387-A1DBAF0F7920}" type="presParOf" srcId="{0CEDD083-CD60-4BD9-8257-E1EEC02B9479}" destId="{68AB4279-EA05-40ED-B4C5-7A9827864F7E}" srcOrd="1" destOrd="0" presId="urn:microsoft.com/office/officeart/2005/8/layout/orgChart1"/>
    <dgm:cxn modelId="{D0DD3C6F-25B8-4044-B99C-041C45973AA0}" type="presParOf" srcId="{AD0AB17A-425D-4759-8E77-620FF36B648E}" destId="{9240EB3E-7FC0-46C0-9824-C5B96BDB35B4}" srcOrd="1" destOrd="0" presId="urn:microsoft.com/office/officeart/2005/8/layout/orgChart1"/>
    <dgm:cxn modelId="{7B1F5E2F-D896-4886-8594-53503BEFE0D3}" type="presParOf" srcId="{AD0AB17A-425D-4759-8E77-620FF36B648E}" destId="{85F71A56-7BC8-4C8F-8246-035D33D13EA3}" srcOrd="2" destOrd="0" presId="urn:microsoft.com/office/officeart/2005/8/layout/orgChart1"/>
    <dgm:cxn modelId="{5285CB55-D6D8-4731-8655-43B32B3BB631}" type="presParOf" srcId="{46BBDF88-B303-46DC-8122-670D3C10DF52}" destId="{6ADAB53B-0748-4DE8-BD3C-61C1E451BAF3}" srcOrd="2" destOrd="0" presId="urn:microsoft.com/office/officeart/2005/8/layout/orgChart1"/>
    <dgm:cxn modelId="{9C923F02-39CC-4A76-9144-18389AD37448}" type="presParOf" srcId="{7692B3FA-F699-4D7E-9452-4939A9A5D96F}" destId="{672BFC29-0B92-4AAD-8EA9-CC69D86BA77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234F3-08CE-4C88-B0E4-AA542A28C238}" type="doc">
      <dgm:prSet loTypeId="urn:microsoft.com/office/officeart/2005/8/layout/hierarchy2" loCatId="hierarchy" qsTypeId="urn:microsoft.com/office/officeart/2005/8/quickstyle/3d2" qsCatId="3D" csTypeId="urn:microsoft.com/office/officeart/2005/8/colors/colorful1#6" csCatId="colorful" phldr="1"/>
      <dgm:spPr/>
      <dgm:t>
        <a:bodyPr/>
        <a:lstStyle/>
        <a:p>
          <a:endParaRPr lang="fr-FR"/>
        </a:p>
      </dgm:t>
    </dgm:pt>
    <dgm:pt modelId="{E79B5B63-F6BF-4A3D-81A8-5A7A827E51F3}">
      <dgm:prSet phldrT="[Texte]"/>
      <dgm:spPr/>
      <dgm:t>
        <a:bodyPr/>
        <a:lstStyle/>
        <a:p>
          <a:r>
            <a:rPr lang="fr-FR" b="1" dirty="0" smtClean="0">
              <a:solidFill>
                <a:schemeClr val="bg1"/>
              </a:solidFill>
              <a:effectLst>
                <a:outerShdw blurRad="38100" dist="38100" dir="2700000" algn="tl">
                  <a:srgbClr val="000000">
                    <a:alpha val="43137"/>
                  </a:srgbClr>
                </a:outerShdw>
              </a:effectLst>
            </a:rPr>
            <a:t>L’écart  global  sur charges indirectes relatif  à la production des centres d’activité</a:t>
          </a:r>
          <a:endParaRPr lang="fr-FR" dirty="0">
            <a:solidFill>
              <a:schemeClr val="bg1"/>
            </a:solidFill>
            <a:effectLst>
              <a:outerShdw blurRad="38100" dist="38100" dir="2700000" algn="tl">
                <a:srgbClr val="000000">
                  <a:alpha val="43137"/>
                </a:srgbClr>
              </a:outerShdw>
            </a:effectLst>
          </a:endParaRPr>
        </a:p>
      </dgm:t>
    </dgm:pt>
    <dgm:pt modelId="{D4064A0E-9051-4199-8BC6-AED1DB9CB56B}" type="parTrans" cxnId="{578B97E7-3A30-466D-B0C4-9652B5FE4DA5}">
      <dgm:prSet/>
      <dgm:spPr/>
      <dgm:t>
        <a:bodyPr/>
        <a:lstStyle/>
        <a:p>
          <a:endParaRPr lang="fr-FR"/>
        </a:p>
      </dgm:t>
    </dgm:pt>
    <dgm:pt modelId="{735A1445-B672-4B74-8C07-0B6AA0ACD12A}" type="sibTrans" cxnId="{578B97E7-3A30-466D-B0C4-9652B5FE4DA5}">
      <dgm:prSet/>
      <dgm:spPr/>
      <dgm:t>
        <a:bodyPr/>
        <a:lstStyle/>
        <a:p>
          <a:endParaRPr lang="fr-FR"/>
        </a:p>
      </dgm:t>
    </dgm:pt>
    <dgm:pt modelId="{90C733D9-1AC9-4C1E-B9F9-5EB75A27BE28}">
      <dgm:prSet phldrT="[Texte]" custT="1"/>
      <dgm:spPr/>
      <dgm:t>
        <a:bodyPr/>
        <a:lstStyle/>
        <a:p>
          <a:pPr algn="ctr"/>
          <a:r>
            <a:rPr lang="fr-FR" sz="1600" b="1" dirty="0" smtClean="0"/>
            <a:t>(Cout réel d’OE x  Activité réelle ) –</a:t>
          </a:r>
          <a:br>
            <a:rPr lang="fr-FR" sz="1600" b="1" dirty="0" smtClean="0"/>
          </a:br>
          <a:r>
            <a:rPr lang="fr-FR" sz="1600" b="1" dirty="0" smtClean="0"/>
            <a:t>( cout standard x Activité  réelle)</a:t>
          </a:r>
          <a:endParaRPr lang="fr-FR" sz="1600" dirty="0"/>
        </a:p>
      </dgm:t>
    </dgm:pt>
    <dgm:pt modelId="{19703206-E831-48AC-ABC1-CFA7B4DCCC3A}" type="parTrans" cxnId="{00E3C08F-A188-4EE2-ACB0-BEBA7507C1EE}">
      <dgm:prSet/>
      <dgm:spPr/>
      <dgm:t>
        <a:bodyPr/>
        <a:lstStyle/>
        <a:p>
          <a:endParaRPr lang="fr-FR"/>
        </a:p>
      </dgm:t>
    </dgm:pt>
    <dgm:pt modelId="{1BD29381-9B02-4F0D-9712-61D3BB08FD20}" type="sibTrans" cxnId="{00E3C08F-A188-4EE2-ACB0-BEBA7507C1EE}">
      <dgm:prSet/>
      <dgm:spPr/>
      <dgm:t>
        <a:bodyPr/>
        <a:lstStyle/>
        <a:p>
          <a:endParaRPr lang="fr-FR"/>
        </a:p>
      </dgm:t>
    </dgm:pt>
    <dgm:pt modelId="{73668066-8892-4A89-B537-373568A51A31}">
      <dgm:prSet phldrT="[Texte]" custT="1"/>
      <dgm:spPr>
        <a:solidFill>
          <a:srgbClr val="FF6600"/>
        </a:solidFill>
      </dgm:spPr>
      <dgm:t>
        <a:bodyPr/>
        <a:lstStyle/>
        <a:p>
          <a:pPr algn="ctr"/>
          <a:r>
            <a:rPr lang="fr-FR" sz="1600" b="1" dirty="0" smtClean="0"/>
            <a:t>Écart sur cout des charge de centre</a:t>
          </a:r>
          <a:br>
            <a:rPr lang="fr-FR" sz="1600" b="1" dirty="0" smtClean="0"/>
          </a:br>
          <a:r>
            <a:rPr lang="fr-FR" sz="1600" b="1" dirty="0" smtClean="0"/>
            <a:t>( écart sur budget )= cout réel – cout préétabli </a:t>
          </a:r>
        </a:p>
      </dgm:t>
    </dgm:pt>
    <dgm:pt modelId="{1F3EECA6-15F9-4E7B-BDD2-D1DD32AE987E}" type="parTrans" cxnId="{05B78B85-B4B0-4E22-9B63-23B7F61902BB}">
      <dgm:prSet/>
      <dgm:spPr/>
      <dgm:t>
        <a:bodyPr/>
        <a:lstStyle/>
        <a:p>
          <a:endParaRPr lang="fr-FR"/>
        </a:p>
      </dgm:t>
    </dgm:pt>
    <dgm:pt modelId="{99FF2958-C3F9-41F2-8911-886A07DA7EE4}" type="sibTrans" cxnId="{05B78B85-B4B0-4E22-9B63-23B7F61902BB}">
      <dgm:prSet/>
      <dgm:spPr/>
      <dgm:t>
        <a:bodyPr/>
        <a:lstStyle/>
        <a:p>
          <a:endParaRPr lang="fr-FR"/>
        </a:p>
      </dgm:t>
    </dgm:pt>
    <dgm:pt modelId="{95035F5F-67BF-4898-BB33-4322C26A92C7}">
      <dgm:prSet phldrT="[Texte]" custT="1"/>
      <dgm:spPr>
        <a:solidFill>
          <a:schemeClr val="accent2"/>
        </a:solidFill>
      </dgm:spPr>
      <dgm:t>
        <a:bodyPr/>
        <a:lstStyle/>
        <a:p>
          <a:pPr algn="ctr"/>
          <a:r>
            <a:rPr lang="fr-FR" sz="1400" b="1" dirty="0" smtClean="0"/>
            <a:t>Écart sur activité = (écart d’absorption  des charges fixe)= cout préétabli des heures  consacrées à la production constatée –cout préétabli des heures consacrés à la fabrication.</a:t>
          </a:r>
        </a:p>
      </dgm:t>
    </dgm:pt>
    <dgm:pt modelId="{D693B211-78EA-4274-A903-85D39BDF57AA}" type="parTrans" cxnId="{2CCF1489-2DCA-48A1-97A0-D9C0EEB2F875}">
      <dgm:prSet/>
      <dgm:spPr/>
      <dgm:t>
        <a:bodyPr/>
        <a:lstStyle/>
        <a:p>
          <a:endParaRPr lang="fr-FR"/>
        </a:p>
      </dgm:t>
    </dgm:pt>
    <dgm:pt modelId="{D213A3CF-51F4-4E91-BAD2-A3FEE4333B25}" type="sibTrans" cxnId="{2CCF1489-2DCA-48A1-97A0-D9C0EEB2F875}">
      <dgm:prSet/>
      <dgm:spPr/>
      <dgm:t>
        <a:bodyPr/>
        <a:lstStyle/>
        <a:p>
          <a:endParaRPr lang="fr-FR"/>
        </a:p>
      </dgm:t>
    </dgm:pt>
    <dgm:pt modelId="{38AB5430-2940-4E36-A2DB-6E8C1F9F08BC}">
      <dgm:prSet phldrT="[Texte]"/>
      <dgm:spPr>
        <a:solidFill>
          <a:schemeClr val="accent5"/>
        </a:solidFill>
      </dgm:spPr>
      <dgm:t>
        <a:bodyPr/>
        <a:lstStyle/>
        <a:p>
          <a:pPr marL="82550" indent="0" algn="ctr"/>
          <a:r>
            <a:rPr lang="fr-FR" b="1" dirty="0" smtClean="0">
              <a:solidFill>
                <a:schemeClr val="bg1"/>
              </a:solidFill>
            </a:rPr>
            <a:t>Écart sur rendement = cout préétabli des heures consacrés à la fabrication – cout préétabli de la production réelle</a:t>
          </a:r>
          <a:endParaRPr lang="fr-FR" dirty="0">
            <a:solidFill>
              <a:schemeClr val="bg1"/>
            </a:solidFill>
          </a:endParaRPr>
        </a:p>
      </dgm:t>
    </dgm:pt>
    <dgm:pt modelId="{ECEA7D2B-A1C8-471A-A8FC-50854C122060}" type="parTrans" cxnId="{48D4DE4D-BEA1-455C-92A3-B0E04A900F55}">
      <dgm:prSet/>
      <dgm:spPr/>
      <dgm:t>
        <a:bodyPr/>
        <a:lstStyle/>
        <a:p>
          <a:endParaRPr lang="fr-FR"/>
        </a:p>
      </dgm:t>
    </dgm:pt>
    <dgm:pt modelId="{034C1516-DBB6-46CA-95DD-00668C28F856}" type="sibTrans" cxnId="{48D4DE4D-BEA1-455C-92A3-B0E04A900F55}">
      <dgm:prSet/>
      <dgm:spPr/>
      <dgm:t>
        <a:bodyPr/>
        <a:lstStyle/>
        <a:p>
          <a:endParaRPr lang="fr-FR"/>
        </a:p>
      </dgm:t>
    </dgm:pt>
    <dgm:pt modelId="{1C0BC963-2231-45E2-BAA7-6F1C4934614D}" type="pres">
      <dgm:prSet presAssocID="{E08234F3-08CE-4C88-B0E4-AA542A28C238}" presName="diagram" presStyleCnt="0">
        <dgm:presLayoutVars>
          <dgm:chPref val="1"/>
          <dgm:dir/>
          <dgm:animOne val="branch"/>
          <dgm:animLvl val="lvl"/>
          <dgm:resizeHandles val="exact"/>
        </dgm:presLayoutVars>
      </dgm:prSet>
      <dgm:spPr/>
      <dgm:t>
        <a:bodyPr/>
        <a:lstStyle/>
        <a:p>
          <a:endParaRPr lang="fr-FR"/>
        </a:p>
      </dgm:t>
    </dgm:pt>
    <dgm:pt modelId="{8FB04A27-A9CC-4848-A199-2988C6825486}" type="pres">
      <dgm:prSet presAssocID="{E79B5B63-F6BF-4A3D-81A8-5A7A827E51F3}" presName="root1" presStyleCnt="0"/>
      <dgm:spPr/>
    </dgm:pt>
    <dgm:pt modelId="{4CC43FD8-B793-4EB7-9F92-792A0E881E36}" type="pres">
      <dgm:prSet presAssocID="{E79B5B63-F6BF-4A3D-81A8-5A7A827E51F3}" presName="LevelOneTextNode" presStyleLbl="node0" presStyleIdx="0" presStyleCnt="1" custScaleX="165415" custLinFactNeighborX="-7631" custLinFactNeighborY="-52636">
        <dgm:presLayoutVars>
          <dgm:chPref val="3"/>
        </dgm:presLayoutVars>
      </dgm:prSet>
      <dgm:spPr/>
      <dgm:t>
        <a:bodyPr/>
        <a:lstStyle/>
        <a:p>
          <a:endParaRPr lang="fr-FR"/>
        </a:p>
      </dgm:t>
    </dgm:pt>
    <dgm:pt modelId="{8E445455-7200-4B8B-BAB8-9F3130A42886}" type="pres">
      <dgm:prSet presAssocID="{E79B5B63-F6BF-4A3D-81A8-5A7A827E51F3}" presName="level2hierChild" presStyleCnt="0"/>
      <dgm:spPr/>
    </dgm:pt>
    <dgm:pt modelId="{8BD7E3D0-82CE-4E1B-B44A-244481248748}" type="pres">
      <dgm:prSet presAssocID="{19703206-E831-48AC-ABC1-CFA7B4DCCC3A}" presName="conn2-1" presStyleLbl="parChTrans1D2" presStyleIdx="0" presStyleCnt="4"/>
      <dgm:spPr/>
      <dgm:t>
        <a:bodyPr/>
        <a:lstStyle/>
        <a:p>
          <a:endParaRPr lang="fr-FR"/>
        </a:p>
      </dgm:t>
    </dgm:pt>
    <dgm:pt modelId="{48446281-F53F-4F22-BFE3-0211B20BD8BD}" type="pres">
      <dgm:prSet presAssocID="{19703206-E831-48AC-ABC1-CFA7B4DCCC3A}" presName="connTx" presStyleLbl="parChTrans1D2" presStyleIdx="0" presStyleCnt="4"/>
      <dgm:spPr/>
      <dgm:t>
        <a:bodyPr/>
        <a:lstStyle/>
        <a:p>
          <a:endParaRPr lang="fr-FR"/>
        </a:p>
      </dgm:t>
    </dgm:pt>
    <dgm:pt modelId="{652A72EE-50A4-4628-AF20-24C3823EC3AE}" type="pres">
      <dgm:prSet presAssocID="{90C733D9-1AC9-4C1E-B9F9-5EB75A27BE28}" presName="root2" presStyleCnt="0"/>
      <dgm:spPr/>
    </dgm:pt>
    <dgm:pt modelId="{546A5D5C-51FB-4ABB-B15D-24DCFCBEE1E7}" type="pres">
      <dgm:prSet presAssocID="{90C733D9-1AC9-4C1E-B9F9-5EB75A27BE28}" presName="LevelTwoTextNode" presStyleLbl="node2" presStyleIdx="0" presStyleCnt="4" custScaleX="147024">
        <dgm:presLayoutVars>
          <dgm:chPref val="3"/>
        </dgm:presLayoutVars>
      </dgm:prSet>
      <dgm:spPr/>
      <dgm:t>
        <a:bodyPr/>
        <a:lstStyle/>
        <a:p>
          <a:endParaRPr lang="fr-FR"/>
        </a:p>
      </dgm:t>
    </dgm:pt>
    <dgm:pt modelId="{481441BC-D5C4-4CA9-9942-CF2BF5B31324}" type="pres">
      <dgm:prSet presAssocID="{90C733D9-1AC9-4C1E-B9F9-5EB75A27BE28}" presName="level3hierChild" presStyleCnt="0"/>
      <dgm:spPr/>
    </dgm:pt>
    <dgm:pt modelId="{B7919C12-BC5F-4B38-971F-31651E64C3A3}" type="pres">
      <dgm:prSet presAssocID="{1F3EECA6-15F9-4E7B-BDD2-D1DD32AE987E}" presName="conn2-1" presStyleLbl="parChTrans1D2" presStyleIdx="1" presStyleCnt="4"/>
      <dgm:spPr/>
      <dgm:t>
        <a:bodyPr/>
        <a:lstStyle/>
        <a:p>
          <a:endParaRPr lang="fr-FR"/>
        </a:p>
      </dgm:t>
    </dgm:pt>
    <dgm:pt modelId="{EA0DC903-A0C6-4B3C-BEDF-E98A7191D492}" type="pres">
      <dgm:prSet presAssocID="{1F3EECA6-15F9-4E7B-BDD2-D1DD32AE987E}" presName="connTx" presStyleLbl="parChTrans1D2" presStyleIdx="1" presStyleCnt="4"/>
      <dgm:spPr/>
      <dgm:t>
        <a:bodyPr/>
        <a:lstStyle/>
        <a:p>
          <a:endParaRPr lang="fr-FR"/>
        </a:p>
      </dgm:t>
    </dgm:pt>
    <dgm:pt modelId="{4BDA872A-DBEA-4F84-A08A-DB30C3A81ADE}" type="pres">
      <dgm:prSet presAssocID="{73668066-8892-4A89-B537-373568A51A31}" presName="root2" presStyleCnt="0"/>
      <dgm:spPr/>
    </dgm:pt>
    <dgm:pt modelId="{2EF0613B-52D8-4C3C-BFAC-89F18723C38B}" type="pres">
      <dgm:prSet presAssocID="{73668066-8892-4A89-B537-373568A51A31}" presName="LevelTwoTextNode" presStyleLbl="node2" presStyleIdx="1" presStyleCnt="4" custScaleX="147024">
        <dgm:presLayoutVars>
          <dgm:chPref val="3"/>
        </dgm:presLayoutVars>
      </dgm:prSet>
      <dgm:spPr/>
      <dgm:t>
        <a:bodyPr/>
        <a:lstStyle/>
        <a:p>
          <a:endParaRPr lang="fr-FR"/>
        </a:p>
      </dgm:t>
    </dgm:pt>
    <dgm:pt modelId="{EA18AC16-F513-4C64-B73C-DB364F2B6E00}" type="pres">
      <dgm:prSet presAssocID="{73668066-8892-4A89-B537-373568A51A31}" presName="level3hierChild" presStyleCnt="0"/>
      <dgm:spPr/>
    </dgm:pt>
    <dgm:pt modelId="{49BCCA3E-5A1E-4B36-B162-A8D82B32B6A5}" type="pres">
      <dgm:prSet presAssocID="{D693B211-78EA-4274-A903-85D39BDF57AA}" presName="conn2-1" presStyleLbl="parChTrans1D2" presStyleIdx="2" presStyleCnt="4"/>
      <dgm:spPr/>
      <dgm:t>
        <a:bodyPr/>
        <a:lstStyle/>
        <a:p>
          <a:endParaRPr lang="fr-FR"/>
        </a:p>
      </dgm:t>
    </dgm:pt>
    <dgm:pt modelId="{38220150-4758-4982-874A-19579050D03E}" type="pres">
      <dgm:prSet presAssocID="{D693B211-78EA-4274-A903-85D39BDF57AA}" presName="connTx" presStyleLbl="parChTrans1D2" presStyleIdx="2" presStyleCnt="4"/>
      <dgm:spPr/>
      <dgm:t>
        <a:bodyPr/>
        <a:lstStyle/>
        <a:p>
          <a:endParaRPr lang="fr-FR"/>
        </a:p>
      </dgm:t>
    </dgm:pt>
    <dgm:pt modelId="{642A9CC4-A96E-4D14-9380-094673D1BED1}" type="pres">
      <dgm:prSet presAssocID="{95035F5F-67BF-4898-BB33-4322C26A92C7}" presName="root2" presStyleCnt="0"/>
      <dgm:spPr/>
    </dgm:pt>
    <dgm:pt modelId="{5967DFE2-1586-44C7-9FA9-8000E1454A97}" type="pres">
      <dgm:prSet presAssocID="{95035F5F-67BF-4898-BB33-4322C26A92C7}" presName="LevelTwoTextNode" presStyleLbl="node2" presStyleIdx="2" presStyleCnt="4" custScaleX="145594" custScaleY="96290">
        <dgm:presLayoutVars>
          <dgm:chPref val="3"/>
        </dgm:presLayoutVars>
      </dgm:prSet>
      <dgm:spPr/>
      <dgm:t>
        <a:bodyPr/>
        <a:lstStyle/>
        <a:p>
          <a:endParaRPr lang="fr-FR"/>
        </a:p>
      </dgm:t>
    </dgm:pt>
    <dgm:pt modelId="{B850E894-D820-4410-B76F-62AC745DAE0D}" type="pres">
      <dgm:prSet presAssocID="{95035F5F-67BF-4898-BB33-4322C26A92C7}" presName="level3hierChild" presStyleCnt="0"/>
      <dgm:spPr/>
    </dgm:pt>
    <dgm:pt modelId="{DC7C9DE9-5DBD-4425-8EFE-53E9FFEB3ACB}" type="pres">
      <dgm:prSet presAssocID="{ECEA7D2B-A1C8-471A-A8FC-50854C122060}" presName="conn2-1" presStyleLbl="parChTrans1D2" presStyleIdx="3" presStyleCnt="4"/>
      <dgm:spPr/>
      <dgm:t>
        <a:bodyPr/>
        <a:lstStyle/>
        <a:p>
          <a:endParaRPr lang="fr-FR"/>
        </a:p>
      </dgm:t>
    </dgm:pt>
    <dgm:pt modelId="{3EB29B9D-C010-4ABB-A780-F16773C89FF6}" type="pres">
      <dgm:prSet presAssocID="{ECEA7D2B-A1C8-471A-A8FC-50854C122060}" presName="connTx" presStyleLbl="parChTrans1D2" presStyleIdx="3" presStyleCnt="4"/>
      <dgm:spPr/>
      <dgm:t>
        <a:bodyPr/>
        <a:lstStyle/>
        <a:p>
          <a:endParaRPr lang="fr-FR"/>
        </a:p>
      </dgm:t>
    </dgm:pt>
    <dgm:pt modelId="{073D47E2-8993-4E7C-91FF-2048562367CB}" type="pres">
      <dgm:prSet presAssocID="{38AB5430-2940-4E36-A2DB-6E8C1F9F08BC}" presName="root2" presStyleCnt="0"/>
      <dgm:spPr/>
    </dgm:pt>
    <dgm:pt modelId="{4A533D59-2B32-41D6-8BEA-D590E8F2CD69}" type="pres">
      <dgm:prSet presAssocID="{38AB5430-2940-4E36-A2DB-6E8C1F9F08BC}" presName="LevelTwoTextNode" presStyleLbl="node2" presStyleIdx="3" presStyleCnt="4" custScaleX="145594">
        <dgm:presLayoutVars>
          <dgm:chPref val="3"/>
        </dgm:presLayoutVars>
      </dgm:prSet>
      <dgm:spPr/>
      <dgm:t>
        <a:bodyPr/>
        <a:lstStyle/>
        <a:p>
          <a:endParaRPr lang="fr-FR"/>
        </a:p>
      </dgm:t>
    </dgm:pt>
    <dgm:pt modelId="{7D8AF7D1-807B-44C1-A86C-39848ABAD8CE}" type="pres">
      <dgm:prSet presAssocID="{38AB5430-2940-4E36-A2DB-6E8C1F9F08BC}" presName="level3hierChild" presStyleCnt="0"/>
      <dgm:spPr/>
    </dgm:pt>
  </dgm:ptLst>
  <dgm:cxnLst>
    <dgm:cxn modelId="{E0E68536-71C0-4F70-88FF-9C8E753A171C}" type="presOf" srcId="{73668066-8892-4A89-B537-373568A51A31}" destId="{2EF0613B-52D8-4C3C-BFAC-89F18723C38B}" srcOrd="0" destOrd="0" presId="urn:microsoft.com/office/officeart/2005/8/layout/hierarchy2"/>
    <dgm:cxn modelId="{04997CA1-3AC7-45BC-9DB3-8FF6F4FE6F49}" type="presOf" srcId="{ECEA7D2B-A1C8-471A-A8FC-50854C122060}" destId="{3EB29B9D-C010-4ABB-A780-F16773C89FF6}" srcOrd="1" destOrd="0" presId="urn:microsoft.com/office/officeart/2005/8/layout/hierarchy2"/>
    <dgm:cxn modelId="{017EEDAE-4509-48C6-A1C0-125644161CC2}" type="presOf" srcId="{38AB5430-2940-4E36-A2DB-6E8C1F9F08BC}" destId="{4A533D59-2B32-41D6-8BEA-D590E8F2CD69}" srcOrd="0" destOrd="0" presId="urn:microsoft.com/office/officeart/2005/8/layout/hierarchy2"/>
    <dgm:cxn modelId="{BAEDD97E-A78D-4437-8297-82EFD3DD10A5}" type="presOf" srcId="{95035F5F-67BF-4898-BB33-4322C26A92C7}" destId="{5967DFE2-1586-44C7-9FA9-8000E1454A97}" srcOrd="0" destOrd="0" presId="urn:microsoft.com/office/officeart/2005/8/layout/hierarchy2"/>
    <dgm:cxn modelId="{D3CC95D2-40FB-40C1-8075-932E0E33A8A1}" type="presOf" srcId="{D693B211-78EA-4274-A903-85D39BDF57AA}" destId="{38220150-4758-4982-874A-19579050D03E}" srcOrd="1" destOrd="0" presId="urn:microsoft.com/office/officeart/2005/8/layout/hierarchy2"/>
    <dgm:cxn modelId="{BC159F69-C7ED-4798-B3A2-70AD4E7F4D61}" type="presOf" srcId="{19703206-E831-48AC-ABC1-CFA7B4DCCC3A}" destId="{8BD7E3D0-82CE-4E1B-B44A-244481248748}" srcOrd="0" destOrd="0" presId="urn:microsoft.com/office/officeart/2005/8/layout/hierarchy2"/>
    <dgm:cxn modelId="{48D4DE4D-BEA1-455C-92A3-B0E04A900F55}" srcId="{E79B5B63-F6BF-4A3D-81A8-5A7A827E51F3}" destId="{38AB5430-2940-4E36-A2DB-6E8C1F9F08BC}" srcOrd="3" destOrd="0" parTransId="{ECEA7D2B-A1C8-471A-A8FC-50854C122060}" sibTransId="{034C1516-DBB6-46CA-95DD-00668C28F856}"/>
    <dgm:cxn modelId="{836B6303-9B2C-4146-817A-AB1A334DE1BF}" type="presOf" srcId="{E79B5B63-F6BF-4A3D-81A8-5A7A827E51F3}" destId="{4CC43FD8-B793-4EB7-9F92-792A0E881E36}" srcOrd="0" destOrd="0" presId="urn:microsoft.com/office/officeart/2005/8/layout/hierarchy2"/>
    <dgm:cxn modelId="{228A63D3-6A2A-43AA-9D46-6D92DAA531DE}" type="presOf" srcId="{D693B211-78EA-4274-A903-85D39BDF57AA}" destId="{49BCCA3E-5A1E-4B36-B162-A8D82B32B6A5}" srcOrd="0" destOrd="0" presId="urn:microsoft.com/office/officeart/2005/8/layout/hierarchy2"/>
    <dgm:cxn modelId="{E2BFBAE4-AA86-407C-AE57-E7B47B0B87D3}" type="presOf" srcId="{19703206-E831-48AC-ABC1-CFA7B4DCCC3A}" destId="{48446281-F53F-4F22-BFE3-0211B20BD8BD}" srcOrd="1" destOrd="0" presId="urn:microsoft.com/office/officeart/2005/8/layout/hierarchy2"/>
    <dgm:cxn modelId="{578B97E7-3A30-466D-B0C4-9652B5FE4DA5}" srcId="{E08234F3-08CE-4C88-B0E4-AA542A28C238}" destId="{E79B5B63-F6BF-4A3D-81A8-5A7A827E51F3}" srcOrd="0" destOrd="0" parTransId="{D4064A0E-9051-4199-8BC6-AED1DB9CB56B}" sibTransId="{735A1445-B672-4B74-8C07-0B6AA0ACD12A}"/>
    <dgm:cxn modelId="{4B3D85A1-F4F2-4A43-AC35-A041D32AEBAF}" type="presOf" srcId="{E08234F3-08CE-4C88-B0E4-AA542A28C238}" destId="{1C0BC963-2231-45E2-BAA7-6F1C4934614D}" srcOrd="0" destOrd="0" presId="urn:microsoft.com/office/officeart/2005/8/layout/hierarchy2"/>
    <dgm:cxn modelId="{62EB3074-0E14-4EA8-8690-A5371DAC85E8}" type="presOf" srcId="{ECEA7D2B-A1C8-471A-A8FC-50854C122060}" destId="{DC7C9DE9-5DBD-4425-8EFE-53E9FFEB3ACB}" srcOrd="0" destOrd="0" presId="urn:microsoft.com/office/officeart/2005/8/layout/hierarchy2"/>
    <dgm:cxn modelId="{E44AA70E-1E17-41EB-934D-9358156D74FA}" type="presOf" srcId="{1F3EECA6-15F9-4E7B-BDD2-D1DD32AE987E}" destId="{B7919C12-BC5F-4B38-971F-31651E64C3A3}" srcOrd="0" destOrd="0" presId="urn:microsoft.com/office/officeart/2005/8/layout/hierarchy2"/>
    <dgm:cxn modelId="{2CCF1489-2DCA-48A1-97A0-D9C0EEB2F875}" srcId="{E79B5B63-F6BF-4A3D-81A8-5A7A827E51F3}" destId="{95035F5F-67BF-4898-BB33-4322C26A92C7}" srcOrd="2" destOrd="0" parTransId="{D693B211-78EA-4274-A903-85D39BDF57AA}" sibTransId="{D213A3CF-51F4-4E91-BAD2-A3FEE4333B25}"/>
    <dgm:cxn modelId="{05B78B85-B4B0-4E22-9B63-23B7F61902BB}" srcId="{E79B5B63-F6BF-4A3D-81A8-5A7A827E51F3}" destId="{73668066-8892-4A89-B537-373568A51A31}" srcOrd="1" destOrd="0" parTransId="{1F3EECA6-15F9-4E7B-BDD2-D1DD32AE987E}" sibTransId="{99FF2958-C3F9-41F2-8911-886A07DA7EE4}"/>
    <dgm:cxn modelId="{AFC69633-CCA7-4740-9C73-7AA9AB3A8A17}" type="presOf" srcId="{1F3EECA6-15F9-4E7B-BDD2-D1DD32AE987E}" destId="{EA0DC903-A0C6-4B3C-BEDF-E98A7191D492}" srcOrd="1" destOrd="0" presId="urn:microsoft.com/office/officeart/2005/8/layout/hierarchy2"/>
    <dgm:cxn modelId="{00E3C08F-A188-4EE2-ACB0-BEBA7507C1EE}" srcId="{E79B5B63-F6BF-4A3D-81A8-5A7A827E51F3}" destId="{90C733D9-1AC9-4C1E-B9F9-5EB75A27BE28}" srcOrd="0" destOrd="0" parTransId="{19703206-E831-48AC-ABC1-CFA7B4DCCC3A}" sibTransId="{1BD29381-9B02-4F0D-9712-61D3BB08FD20}"/>
    <dgm:cxn modelId="{31E0558A-556A-449A-9E83-48C9253DD393}" type="presOf" srcId="{90C733D9-1AC9-4C1E-B9F9-5EB75A27BE28}" destId="{546A5D5C-51FB-4ABB-B15D-24DCFCBEE1E7}" srcOrd="0" destOrd="0" presId="urn:microsoft.com/office/officeart/2005/8/layout/hierarchy2"/>
    <dgm:cxn modelId="{5FA9B284-D1EB-48FD-B4CA-802C515F8B48}" type="presParOf" srcId="{1C0BC963-2231-45E2-BAA7-6F1C4934614D}" destId="{8FB04A27-A9CC-4848-A199-2988C6825486}" srcOrd="0" destOrd="0" presId="urn:microsoft.com/office/officeart/2005/8/layout/hierarchy2"/>
    <dgm:cxn modelId="{5CD4314C-BC9F-47CA-BAB3-CC492BFC068A}" type="presParOf" srcId="{8FB04A27-A9CC-4848-A199-2988C6825486}" destId="{4CC43FD8-B793-4EB7-9F92-792A0E881E36}" srcOrd="0" destOrd="0" presId="urn:microsoft.com/office/officeart/2005/8/layout/hierarchy2"/>
    <dgm:cxn modelId="{4F0A149E-45C6-4312-94AD-254220E952D2}" type="presParOf" srcId="{8FB04A27-A9CC-4848-A199-2988C6825486}" destId="{8E445455-7200-4B8B-BAB8-9F3130A42886}" srcOrd="1" destOrd="0" presId="urn:microsoft.com/office/officeart/2005/8/layout/hierarchy2"/>
    <dgm:cxn modelId="{0C307819-E70F-46F5-96BD-3D30400D643C}" type="presParOf" srcId="{8E445455-7200-4B8B-BAB8-9F3130A42886}" destId="{8BD7E3D0-82CE-4E1B-B44A-244481248748}" srcOrd="0" destOrd="0" presId="urn:microsoft.com/office/officeart/2005/8/layout/hierarchy2"/>
    <dgm:cxn modelId="{907CA52C-0145-4B54-A750-F4ABC0535694}" type="presParOf" srcId="{8BD7E3D0-82CE-4E1B-B44A-244481248748}" destId="{48446281-F53F-4F22-BFE3-0211B20BD8BD}" srcOrd="0" destOrd="0" presId="urn:microsoft.com/office/officeart/2005/8/layout/hierarchy2"/>
    <dgm:cxn modelId="{802E1A72-C333-4859-B313-A538ABCEBA31}" type="presParOf" srcId="{8E445455-7200-4B8B-BAB8-9F3130A42886}" destId="{652A72EE-50A4-4628-AF20-24C3823EC3AE}" srcOrd="1" destOrd="0" presId="urn:microsoft.com/office/officeart/2005/8/layout/hierarchy2"/>
    <dgm:cxn modelId="{10E4E72C-47D2-4873-95DE-4AD2F6E99144}" type="presParOf" srcId="{652A72EE-50A4-4628-AF20-24C3823EC3AE}" destId="{546A5D5C-51FB-4ABB-B15D-24DCFCBEE1E7}" srcOrd="0" destOrd="0" presId="urn:microsoft.com/office/officeart/2005/8/layout/hierarchy2"/>
    <dgm:cxn modelId="{5CE5184C-CD1C-4792-8817-C3269139E6BE}" type="presParOf" srcId="{652A72EE-50A4-4628-AF20-24C3823EC3AE}" destId="{481441BC-D5C4-4CA9-9942-CF2BF5B31324}" srcOrd="1" destOrd="0" presId="urn:microsoft.com/office/officeart/2005/8/layout/hierarchy2"/>
    <dgm:cxn modelId="{4582D50F-51C9-484D-A0FC-EC429C504FA1}" type="presParOf" srcId="{8E445455-7200-4B8B-BAB8-9F3130A42886}" destId="{B7919C12-BC5F-4B38-971F-31651E64C3A3}" srcOrd="2" destOrd="0" presId="urn:microsoft.com/office/officeart/2005/8/layout/hierarchy2"/>
    <dgm:cxn modelId="{2F9045F9-FE95-4A5B-8E43-8C92966B362C}" type="presParOf" srcId="{B7919C12-BC5F-4B38-971F-31651E64C3A3}" destId="{EA0DC903-A0C6-4B3C-BEDF-E98A7191D492}" srcOrd="0" destOrd="0" presId="urn:microsoft.com/office/officeart/2005/8/layout/hierarchy2"/>
    <dgm:cxn modelId="{1578EA87-CCA6-49CA-AA60-4EAFD4FA2886}" type="presParOf" srcId="{8E445455-7200-4B8B-BAB8-9F3130A42886}" destId="{4BDA872A-DBEA-4F84-A08A-DB30C3A81ADE}" srcOrd="3" destOrd="0" presId="urn:microsoft.com/office/officeart/2005/8/layout/hierarchy2"/>
    <dgm:cxn modelId="{81B87E45-E73C-47F9-81CF-81B84B420B8D}" type="presParOf" srcId="{4BDA872A-DBEA-4F84-A08A-DB30C3A81ADE}" destId="{2EF0613B-52D8-4C3C-BFAC-89F18723C38B}" srcOrd="0" destOrd="0" presId="urn:microsoft.com/office/officeart/2005/8/layout/hierarchy2"/>
    <dgm:cxn modelId="{09AA8B27-BCAE-4A48-A84E-9142B5E9AF45}" type="presParOf" srcId="{4BDA872A-DBEA-4F84-A08A-DB30C3A81ADE}" destId="{EA18AC16-F513-4C64-B73C-DB364F2B6E00}" srcOrd="1" destOrd="0" presId="urn:microsoft.com/office/officeart/2005/8/layout/hierarchy2"/>
    <dgm:cxn modelId="{26B8555A-F23C-45A8-9C35-374CBB5844FF}" type="presParOf" srcId="{8E445455-7200-4B8B-BAB8-9F3130A42886}" destId="{49BCCA3E-5A1E-4B36-B162-A8D82B32B6A5}" srcOrd="4" destOrd="0" presId="urn:microsoft.com/office/officeart/2005/8/layout/hierarchy2"/>
    <dgm:cxn modelId="{92A0EC5E-4A3B-4AE6-A81F-1D1458818954}" type="presParOf" srcId="{49BCCA3E-5A1E-4B36-B162-A8D82B32B6A5}" destId="{38220150-4758-4982-874A-19579050D03E}" srcOrd="0" destOrd="0" presId="urn:microsoft.com/office/officeart/2005/8/layout/hierarchy2"/>
    <dgm:cxn modelId="{0E32F370-95E4-4128-803D-1C3CEBDF6E2E}" type="presParOf" srcId="{8E445455-7200-4B8B-BAB8-9F3130A42886}" destId="{642A9CC4-A96E-4D14-9380-094673D1BED1}" srcOrd="5" destOrd="0" presId="urn:microsoft.com/office/officeart/2005/8/layout/hierarchy2"/>
    <dgm:cxn modelId="{2FAD567C-2DC4-4F46-A9DB-D0F2AFD5AF61}" type="presParOf" srcId="{642A9CC4-A96E-4D14-9380-094673D1BED1}" destId="{5967DFE2-1586-44C7-9FA9-8000E1454A97}" srcOrd="0" destOrd="0" presId="urn:microsoft.com/office/officeart/2005/8/layout/hierarchy2"/>
    <dgm:cxn modelId="{7806BB4E-D562-477F-9D51-BF599EF1068A}" type="presParOf" srcId="{642A9CC4-A96E-4D14-9380-094673D1BED1}" destId="{B850E894-D820-4410-B76F-62AC745DAE0D}" srcOrd="1" destOrd="0" presId="urn:microsoft.com/office/officeart/2005/8/layout/hierarchy2"/>
    <dgm:cxn modelId="{3D73B458-8667-4345-A75F-08E7657A97B4}" type="presParOf" srcId="{8E445455-7200-4B8B-BAB8-9F3130A42886}" destId="{DC7C9DE9-5DBD-4425-8EFE-53E9FFEB3ACB}" srcOrd="6" destOrd="0" presId="urn:microsoft.com/office/officeart/2005/8/layout/hierarchy2"/>
    <dgm:cxn modelId="{6C3BD34C-AB0C-4C2F-8C50-5B71EDDE0140}" type="presParOf" srcId="{DC7C9DE9-5DBD-4425-8EFE-53E9FFEB3ACB}" destId="{3EB29B9D-C010-4ABB-A780-F16773C89FF6}" srcOrd="0" destOrd="0" presId="urn:microsoft.com/office/officeart/2005/8/layout/hierarchy2"/>
    <dgm:cxn modelId="{E52BFD8E-3BB4-48DC-A11D-30225CBBCCD9}" type="presParOf" srcId="{8E445455-7200-4B8B-BAB8-9F3130A42886}" destId="{073D47E2-8993-4E7C-91FF-2048562367CB}" srcOrd="7" destOrd="0" presId="urn:microsoft.com/office/officeart/2005/8/layout/hierarchy2"/>
    <dgm:cxn modelId="{8F21F66A-CBFD-41B1-BF00-A0AC7A4D0E10}" type="presParOf" srcId="{073D47E2-8993-4E7C-91FF-2048562367CB}" destId="{4A533D59-2B32-41D6-8BEA-D590E8F2CD69}" srcOrd="0" destOrd="0" presId="urn:microsoft.com/office/officeart/2005/8/layout/hierarchy2"/>
    <dgm:cxn modelId="{8BE72307-D0D4-4D32-BAB2-CF150F8F1B74}" type="presParOf" srcId="{073D47E2-8993-4E7C-91FF-2048562367CB}" destId="{7D8AF7D1-807B-44C1-A86C-39848ABAD8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0C73A-524A-42F6-8F7B-32E9A35E70F9}">
      <dsp:nvSpPr>
        <dsp:cNvPr id="0" name=""/>
        <dsp:cNvSpPr/>
      </dsp:nvSpPr>
      <dsp:spPr>
        <a:xfrm>
          <a:off x="357191" y="0"/>
          <a:ext cx="7572480" cy="3394075"/>
        </a:xfrm>
        <a:prstGeom prst="swooshArrow">
          <a:avLst>
            <a:gd name="adj1" fmla="val 25000"/>
            <a:gd name="adj2" fmla="val 25000"/>
          </a:avLst>
        </a:prstGeom>
        <a:solidFill>
          <a:srgbClr val="00B050">
            <a:alpha val="83000"/>
          </a:srgbClr>
        </a:solidFill>
        <a:ln>
          <a:noFill/>
        </a:ln>
        <a:effectLst>
          <a:outerShdw blurRad="149987" dist="250190" dir="8460000" algn="ctr" rotWithShape="0">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3">
          <a:scrgbClr r="0" g="0" b="0"/>
        </a:fillRef>
        <a:effectRef idx="0">
          <a:scrgbClr r="0" g="0" b="0"/>
        </a:effectRef>
        <a:fontRef idx="minor"/>
      </dsp:style>
    </dsp:sp>
    <dsp:sp modelId="{9ED88AF6-4A69-4413-94DA-7E30B29B9A69}">
      <dsp:nvSpPr>
        <dsp:cNvPr id="0" name=""/>
        <dsp:cNvSpPr/>
      </dsp:nvSpPr>
      <dsp:spPr>
        <a:xfrm>
          <a:off x="1071569" y="2571767"/>
          <a:ext cx="124901" cy="12490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613221-C7E5-4571-8207-FC1BDC877139}">
      <dsp:nvSpPr>
        <dsp:cNvPr id="0" name=""/>
        <dsp:cNvSpPr/>
      </dsp:nvSpPr>
      <dsp:spPr>
        <a:xfrm>
          <a:off x="1142928" y="2643210"/>
          <a:ext cx="3071917" cy="40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83" tIns="0" rIns="0" bIns="0" numCol="1" spcCol="1270" anchor="t" anchorCtr="0">
          <a:noAutofit/>
          <a:scene3d>
            <a:camera prst="orthographicFront"/>
            <a:lightRig rig="threePt" dir="t"/>
          </a:scene3d>
          <a:sp3d extrusionH="57150">
            <a:bevelT w="38100" h="38100"/>
          </a:sp3d>
        </a:bodyPr>
        <a:lstStyle/>
        <a:p>
          <a:pPr lvl="0" algn="l" defTabSz="1244600">
            <a:lnSpc>
              <a:spcPct val="90000"/>
            </a:lnSpc>
            <a:spcBef>
              <a:spcPct val="0"/>
            </a:spcBef>
            <a:spcAft>
              <a:spcPct val="35000"/>
            </a:spcAft>
          </a:pPr>
          <a:r>
            <a:rPr lang="fr-FR" sz="2800" kern="1200" dirty="0" smtClean="0">
              <a:solidFill>
                <a:srgbClr val="0070C0"/>
              </a:solidFill>
              <a:latin typeface="+mj-lt"/>
            </a:rPr>
            <a:t>Prévisions</a:t>
          </a:r>
          <a:endParaRPr lang="fr-FR" sz="2800" kern="1200" dirty="0">
            <a:solidFill>
              <a:srgbClr val="0070C0"/>
            </a:solidFill>
          </a:endParaRPr>
        </a:p>
      </dsp:txBody>
      <dsp:txXfrm>
        <a:off x="1142928" y="2643210"/>
        <a:ext cx="3071917" cy="408192"/>
      </dsp:txXfrm>
    </dsp:sp>
    <dsp:sp modelId="{67FA5DCD-C3D6-476C-BEFD-110C42299B67}">
      <dsp:nvSpPr>
        <dsp:cNvPr id="0" name=""/>
        <dsp:cNvSpPr/>
      </dsp:nvSpPr>
      <dsp:spPr>
        <a:xfrm>
          <a:off x="2497423" y="1783044"/>
          <a:ext cx="217220" cy="2172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20F6FE-99BD-4DE0-AA86-284167724BC9}">
      <dsp:nvSpPr>
        <dsp:cNvPr id="0" name=""/>
        <dsp:cNvSpPr/>
      </dsp:nvSpPr>
      <dsp:spPr>
        <a:xfrm>
          <a:off x="2571766" y="1928827"/>
          <a:ext cx="3952806" cy="66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01" tIns="0" rIns="0" bIns="0" numCol="1" spcCol="1270" anchor="t" anchorCtr="0">
          <a:noAutofit/>
          <a:scene3d>
            <a:camera prst="orthographicFront"/>
            <a:lightRig rig="threePt" dir="t"/>
          </a:scene3d>
          <a:sp3d extrusionH="57150">
            <a:bevelT w="38100" h="38100"/>
          </a:sp3d>
        </a:bodyPr>
        <a:lstStyle/>
        <a:p>
          <a:pPr lvl="0" algn="l" defTabSz="1155700">
            <a:lnSpc>
              <a:spcPct val="90000"/>
            </a:lnSpc>
            <a:spcBef>
              <a:spcPct val="0"/>
            </a:spcBef>
            <a:spcAft>
              <a:spcPct val="35000"/>
            </a:spcAft>
          </a:pPr>
          <a:r>
            <a:rPr lang="fr-FR" sz="2600" kern="1200" dirty="0" smtClean="0">
              <a:solidFill>
                <a:schemeClr val="accent2"/>
              </a:solidFill>
              <a:latin typeface="+mj-lt"/>
            </a:rPr>
            <a:t>Budgétisation</a:t>
          </a:r>
          <a:endParaRPr lang="fr-FR" sz="2600" kern="1200" dirty="0">
            <a:solidFill>
              <a:schemeClr val="accent2"/>
            </a:solidFill>
          </a:endParaRPr>
        </a:p>
      </dsp:txBody>
      <dsp:txXfrm>
        <a:off x="2571766" y="1928827"/>
        <a:ext cx="3952806" cy="665030"/>
      </dsp:txXfrm>
    </dsp:sp>
    <dsp:sp modelId="{767F732E-7847-4240-B6EC-E264F758B909}">
      <dsp:nvSpPr>
        <dsp:cNvPr id="0" name=""/>
        <dsp:cNvSpPr/>
      </dsp:nvSpPr>
      <dsp:spPr>
        <a:xfrm>
          <a:off x="4212777" y="1152627"/>
          <a:ext cx="287817" cy="28781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7FB14C-8DB4-42D5-AEC6-41BB64851FE7}">
      <dsp:nvSpPr>
        <dsp:cNvPr id="0" name=""/>
        <dsp:cNvSpPr/>
      </dsp:nvSpPr>
      <dsp:spPr>
        <a:xfrm>
          <a:off x="4229371" y="1428754"/>
          <a:ext cx="2057172" cy="154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09" tIns="0" rIns="0" bIns="0" numCol="1" spcCol="1270" anchor="t" anchorCtr="0">
          <a:noAutofit/>
          <a:scene3d>
            <a:camera prst="orthographicFront"/>
            <a:lightRig rig="threePt" dir="t"/>
          </a:scene3d>
          <a:sp3d extrusionH="57150">
            <a:bevelT w="38100" h="38100"/>
          </a:sp3d>
        </a:bodyPr>
        <a:lstStyle/>
        <a:p>
          <a:pPr lvl="0" algn="l" defTabSz="1155700">
            <a:lnSpc>
              <a:spcPct val="90000"/>
            </a:lnSpc>
            <a:spcBef>
              <a:spcPct val="0"/>
            </a:spcBef>
            <a:spcAft>
              <a:spcPct val="35000"/>
            </a:spcAft>
          </a:pPr>
          <a:r>
            <a:rPr lang="fr-FR" sz="2600" kern="1200" dirty="0" smtClean="0">
              <a:solidFill>
                <a:schemeClr val="accent3"/>
              </a:solidFill>
              <a:latin typeface="+mj-lt"/>
            </a:rPr>
            <a:t>Réalisation</a:t>
          </a:r>
          <a:endParaRPr lang="fr-FR" sz="2600" kern="1200" dirty="0">
            <a:solidFill>
              <a:schemeClr val="accent3"/>
            </a:solidFill>
            <a:latin typeface="+mj-lt"/>
          </a:endParaRPr>
        </a:p>
      </dsp:txBody>
      <dsp:txXfrm>
        <a:off x="4229371" y="1428754"/>
        <a:ext cx="2057172" cy="1547333"/>
      </dsp:txXfrm>
    </dsp:sp>
    <dsp:sp modelId="{888B5EF9-7BDA-4893-89A3-1E3D0A7E5AAB}">
      <dsp:nvSpPr>
        <dsp:cNvPr id="0" name=""/>
        <dsp:cNvSpPr/>
      </dsp:nvSpPr>
      <dsp:spPr>
        <a:xfrm>
          <a:off x="5900978" y="757441"/>
          <a:ext cx="385566" cy="38556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0767F0-54E5-422D-A981-8F9495568A40}">
      <dsp:nvSpPr>
        <dsp:cNvPr id="0" name=""/>
        <dsp:cNvSpPr/>
      </dsp:nvSpPr>
      <dsp:spPr>
        <a:xfrm>
          <a:off x="6003383" y="1074681"/>
          <a:ext cx="2140548" cy="92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04" tIns="0" rIns="0" bIns="0" numCol="1" spcCol="1270" anchor="t" anchorCtr="0">
          <a:noAutofit/>
          <a:scene3d>
            <a:camera prst="orthographicFront"/>
            <a:lightRig rig="threePt" dir="t"/>
          </a:scene3d>
          <a:sp3d extrusionH="57150">
            <a:bevelT w="38100" h="38100"/>
          </a:sp3d>
        </a:bodyPr>
        <a:lstStyle/>
        <a:p>
          <a:pPr lvl="0" algn="l" defTabSz="1244600">
            <a:lnSpc>
              <a:spcPct val="90000"/>
            </a:lnSpc>
            <a:spcBef>
              <a:spcPct val="0"/>
            </a:spcBef>
            <a:spcAft>
              <a:spcPct val="35000"/>
            </a:spcAft>
          </a:pPr>
          <a:r>
            <a:rPr lang="fr-FR" sz="2800" kern="1200" dirty="0" smtClean="0">
              <a:solidFill>
                <a:schemeClr val="accent6">
                  <a:lumMod val="75000"/>
                </a:schemeClr>
              </a:solidFill>
              <a:latin typeface="+mj-lt"/>
            </a:rPr>
            <a:t>Contrôle</a:t>
          </a:r>
          <a:endParaRPr lang="fr-FR" sz="2800" kern="1200" dirty="0">
            <a:solidFill>
              <a:schemeClr val="accent6">
                <a:lumMod val="75000"/>
              </a:schemeClr>
            </a:solidFill>
          </a:endParaRPr>
        </a:p>
      </dsp:txBody>
      <dsp:txXfrm>
        <a:off x="6003383" y="1074681"/>
        <a:ext cx="2140548" cy="925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02D35-E047-40B5-971A-13ED20BC70F2}">
      <dsp:nvSpPr>
        <dsp:cNvPr id="0" name=""/>
        <dsp:cNvSpPr/>
      </dsp:nvSpPr>
      <dsp:spPr>
        <a:xfrm rot="5400000">
          <a:off x="-115964" y="118248"/>
          <a:ext cx="773097" cy="541168"/>
        </a:xfrm>
        <a:prstGeom prst="chevron">
          <a:avLst/>
        </a:prstGeom>
        <a:solidFill>
          <a:srgbClr val="00B050"/>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272867"/>
        <a:ext cx="541168" cy="231929"/>
      </dsp:txXfrm>
    </dsp:sp>
    <dsp:sp modelId="{9CA6A255-51A2-4A83-852F-C76F8B3FE39F}">
      <dsp:nvSpPr>
        <dsp:cNvPr id="0" name=""/>
        <dsp:cNvSpPr/>
      </dsp:nvSpPr>
      <dsp:spPr>
        <a:xfrm rot="5400000">
          <a:off x="3198318" y="-2654866"/>
          <a:ext cx="502513" cy="5816813"/>
        </a:xfrm>
        <a:prstGeom prst="round2SameRect">
          <a:avLst/>
        </a:prstGeom>
        <a:solidFill>
          <a:schemeClr val="lt1">
            <a:alpha val="90000"/>
            <a:hueOff val="0"/>
            <a:satOff val="0"/>
            <a:lumOff val="0"/>
            <a:alphaOff val="0"/>
          </a:schemeClr>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Pour atteindre les objectifs de chaque </a:t>
          </a:r>
          <a:r>
            <a:rPr lang="fr-FR" sz="2000" b="1" kern="1200" dirty="0" smtClean="0">
              <a:solidFill>
                <a:schemeClr val="accent2"/>
              </a:solidFill>
            </a:rPr>
            <a:t>programme</a:t>
          </a:r>
          <a:r>
            <a:rPr lang="fr-FR" sz="2000" b="1" kern="1200" dirty="0" smtClean="0"/>
            <a:t> de l’entreprise ;</a:t>
          </a:r>
          <a:endParaRPr lang="fr-FR" sz="2000" b="1" kern="1200" dirty="0"/>
        </a:p>
      </dsp:txBody>
      <dsp:txXfrm rot="-5400000">
        <a:off x="541169" y="26814"/>
        <a:ext cx="5792282" cy="453451"/>
      </dsp:txXfrm>
    </dsp:sp>
    <dsp:sp modelId="{42FE379D-E7D6-4304-92B7-168DEEAB54D9}">
      <dsp:nvSpPr>
        <dsp:cNvPr id="0" name=""/>
        <dsp:cNvSpPr/>
      </dsp:nvSpPr>
      <dsp:spPr>
        <a:xfrm rot="5400000">
          <a:off x="-115964" y="791395"/>
          <a:ext cx="773097" cy="541168"/>
        </a:xfrm>
        <a:prstGeom prst="chevron">
          <a:avLst/>
        </a:prstGeom>
        <a:solidFill>
          <a:schemeClr val="accent2">
            <a:lumMod val="60000"/>
            <a:lumOff val="40000"/>
          </a:schemeClr>
        </a:solidFill>
        <a:ln w="9525" cap="flat" cmpd="sng" algn="ctr">
          <a:solidFill>
            <a:schemeClr val="accent2">
              <a:lumMod val="40000"/>
              <a:lumOff val="6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946014"/>
        <a:ext cx="541168" cy="231929"/>
      </dsp:txXfrm>
    </dsp:sp>
    <dsp:sp modelId="{6560FDC6-DCC4-4787-ADFB-1F05FD25C357}">
      <dsp:nvSpPr>
        <dsp:cNvPr id="0" name=""/>
        <dsp:cNvSpPr/>
      </dsp:nvSpPr>
      <dsp:spPr>
        <a:xfrm rot="5400000">
          <a:off x="3198318" y="-1981718"/>
          <a:ext cx="502513" cy="581681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Il faut mettre en œuvre des </a:t>
          </a:r>
          <a:r>
            <a:rPr lang="fr-FR" sz="2000" b="1" kern="1200" dirty="0" smtClean="0">
              <a:solidFill>
                <a:schemeClr val="accent3"/>
              </a:solidFill>
            </a:rPr>
            <a:t>moyens</a:t>
          </a:r>
          <a:r>
            <a:rPr lang="fr-FR" sz="2000" b="1" kern="1200" dirty="0" smtClean="0"/>
            <a:t> à mobiliser ;</a:t>
          </a:r>
          <a:endParaRPr lang="fr-FR" sz="2000" b="1" kern="1200" dirty="0"/>
        </a:p>
      </dsp:txBody>
      <dsp:txXfrm rot="-5400000">
        <a:off x="541169" y="699962"/>
        <a:ext cx="5792282" cy="453451"/>
      </dsp:txXfrm>
    </dsp:sp>
    <dsp:sp modelId="{B0D3532A-FF3B-486A-A2D2-F0159CB0847F}">
      <dsp:nvSpPr>
        <dsp:cNvPr id="0" name=""/>
        <dsp:cNvSpPr/>
      </dsp:nvSpPr>
      <dsp:spPr>
        <a:xfrm rot="5400000">
          <a:off x="-115964" y="1464543"/>
          <a:ext cx="773097" cy="541168"/>
        </a:xfrm>
        <a:prstGeom prst="chevron">
          <a:avLst/>
        </a:prstGeom>
        <a:solidFill>
          <a:schemeClr val="bg2">
            <a:lumMod val="90000"/>
          </a:schemeClr>
        </a:solidFill>
        <a:ln w="9525" cap="flat" cmpd="sng" algn="ctr">
          <a:solidFill>
            <a:schemeClr val="accent1">
              <a:lumMod val="40000"/>
              <a:lumOff val="6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1619162"/>
        <a:ext cx="541168" cy="231929"/>
      </dsp:txXfrm>
    </dsp:sp>
    <dsp:sp modelId="{676C349A-517A-47DA-96CF-47A66AF205A4}">
      <dsp:nvSpPr>
        <dsp:cNvPr id="0" name=""/>
        <dsp:cNvSpPr/>
      </dsp:nvSpPr>
      <dsp:spPr>
        <a:xfrm rot="5400000">
          <a:off x="3198318" y="-1308570"/>
          <a:ext cx="502513" cy="581681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Ces moyens sont des </a:t>
          </a:r>
          <a:r>
            <a:rPr lang="fr-FR" sz="2000" b="1" kern="1200" dirty="0" smtClean="0">
              <a:solidFill>
                <a:schemeClr val="accent6">
                  <a:lumMod val="75000"/>
                </a:schemeClr>
              </a:solidFill>
            </a:rPr>
            <a:t>dépenses</a:t>
          </a:r>
          <a:r>
            <a:rPr lang="fr-FR" sz="2000" b="1" kern="1200" dirty="0" smtClean="0"/>
            <a:t> qui nécessitent un recouvrement par des </a:t>
          </a:r>
          <a:r>
            <a:rPr lang="fr-FR" sz="2000" b="1" kern="1200" dirty="0" smtClean="0">
              <a:solidFill>
                <a:srgbClr val="F89614"/>
              </a:solidFill>
            </a:rPr>
            <a:t>ressources</a:t>
          </a:r>
          <a:r>
            <a:rPr lang="fr-FR" sz="2000" b="1" kern="1200" dirty="0" smtClean="0"/>
            <a:t> ;</a:t>
          </a:r>
          <a:endParaRPr lang="fr-FR" sz="2000" b="1" kern="1200" dirty="0"/>
        </a:p>
      </dsp:txBody>
      <dsp:txXfrm rot="-5400000">
        <a:off x="541169" y="1373110"/>
        <a:ext cx="5792282" cy="453451"/>
      </dsp:txXfrm>
    </dsp:sp>
    <dsp:sp modelId="{5C06B360-AA0C-4BE2-8935-06358E47263F}">
      <dsp:nvSpPr>
        <dsp:cNvPr id="0" name=""/>
        <dsp:cNvSpPr/>
      </dsp:nvSpPr>
      <dsp:spPr>
        <a:xfrm rot="5400000">
          <a:off x="-115964" y="2137691"/>
          <a:ext cx="773097" cy="541168"/>
        </a:xfrm>
        <a:prstGeom prst="chevron">
          <a:avLst/>
        </a:prstGeom>
        <a:solidFill>
          <a:srgbClr val="00B0F0"/>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2292310"/>
        <a:ext cx="541168" cy="231929"/>
      </dsp:txXfrm>
    </dsp:sp>
    <dsp:sp modelId="{579AD093-2A1E-4EB1-BA12-243505BA557C}">
      <dsp:nvSpPr>
        <dsp:cNvPr id="0" name=""/>
        <dsp:cNvSpPr/>
      </dsp:nvSpPr>
      <dsp:spPr>
        <a:xfrm rot="5400000">
          <a:off x="3198318" y="-635422"/>
          <a:ext cx="502513" cy="581681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Les </a:t>
          </a:r>
          <a:r>
            <a:rPr lang="fr-FR" sz="2000" b="1" kern="1200" dirty="0" smtClean="0">
              <a:solidFill>
                <a:srgbClr val="F89614"/>
              </a:solidFill>
            </a:rPr>
            <a:t>dépenses</a:t>
          </a:r>
          <a:r>
            <a:rPr lang="fr-FR" sz="2000" b="1" kern="1200" dirty="0" smtClean="0"/>
            <a:t> sont déterminées à la base des </a:t>
          </a:r>
          <a:r>
            <a:rPr lang="fr-FR" sz="2000" b="1" kern="1200" dirty="0" smtClean="0">
              <a:solidFill>
                <a:srgbClr val="00B0F0"/>
              </a:solidFill>
            </a:rPr>
            <a:t>prévisions </a:t>
          </a:r>
          <a:r>
            <a:rPr lang="fr-FR" sz="2000" b="1" kern="1200" dirty="0" smtClean="0"/>
            <a:t>;</a:t>
          </a:r>
          <a:endParaRPr lang="fr-FR" sz="2000" b="1" kern="1200" dirty="0"/>
        </a:p>
      </dsp:txBody>
      <dsp:txXfrm rot="-5400000">
        <a:off x="541169" y="2046258"/>
        <a:ext cx="5792282" cy="453451"/>
      </dsp:txXfrm>
    </dsp:sp>
    <dsp:sp modelId="{C7AD5491-D538-4AD6-B040-2586B94DD571}">
      <dsp:nvSpPr>
        <dsp:cNvPr id="0" name=""/>
        <dsp:cNvSpPr/>
      </dsp:nvSpPr>
      <dsp:spPr>
        <a:xfrm rot="5400000">
          <a:off x="-115964" y="2810839"/>
          <a:ext cx="773097" cy="541168"/>
        </a:xfrm>
        <a:prstGeom prst="chevron">
          <a:avLst/>
        </a:prstGeom>
        <a:solidFill>
          <a:schemeClr val="accent3">
            <a:lumMod val="5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2965458"/>
        <a:ext cx="541168" cy="231929"/>
      </dsp:txXfrm>
    </dsp:sp>
    <dsp:sp modelId="{59E4D9AF-DF90-485B-B320-61E935D407A5}">
      <dsp:nvSpPr>
        <dsp:cNvPr id="0" name=""/>
        <dsp:cNvSpPr/>
      </dsp:nvSpPr>
      <dsp:spPr>
        <a:xfrm rot="5400000">
          <a:off x="3198318" y="37724"/>
          <a:ext cx="502513" cy="5816813"/>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Ces </a:t>
          </a:r>
          <a:r>
            <a:rPr lang="fr-FR" sz="2000" b="1" kern="1200" dirty="0" smtClean="0">
              <a:solidFill>
                <a:srgbClr val="00B0F0"/>
              </a:solidFill>
            </a:rPr>
            <a:t>prévisions</a:t>
          </a:r>
          <a:r>
            <a:rPr lang="fr-FR" sz="2000" b="1" kern="1200" dirty="0" smtClean="0"/>
            <a:t> présentent une estimation de la </a:t>
          </a:r>
          <a:r>
            <a:rPr lang="fr-FR" sz="2000" b="1" kern="1200" dirty="0" smtClean="0">
              <a:solidFill>
                <a:srgbClr val="00B050"/>
              </a:solidFill>
            </a:rPr>
            <a:t>quantité produite</a:t>
          </a:r>
          <a:r>
            <a:rPr lang="fr-FR" sz="2000" b="1" kern="1200" dirty="0" smtClean="0"/>
            <a:t> ; </a:t>
          </a:r>
          <a:endParaRPr lang="fr-FR" sz="2000" b="1" kern="1200" dirty="0"/>
        </a:p>
      </dsp:txBody>
      <dsp:txXfrm rot="-5400000">
        <a:off x="541169" y="2719405"/>
        <a:ext cx="5792282" cy="453451"/>
      </dsp:txXfrm>
    </dsp:sp>
    <dsp:sp modelId="{96AEA680-0B60-4818-9ADF-CE56A135EA6A}">
      <dsp:nvSpPr>
        <dsp:cNvPr id="0" name=""/>
        <dsp:cNvSpPr/>
      </dsp:nvSpPr>
      <dsp:spPr>
        <a:xfrm rot="5400000">
          <a:off x="-115964" y="3483987"/>
          <a:ext cx="773097" cy="541168"/>
        </a:xfrm>
        <a:prstGeom prst="chevron">
          <a:avLst/>
        </a:prstGeom>
        <a:solidFill>
          <a:schemeClr val="tx1">
            <a:lumMod val="75000"/>
            <a:lumOff val="25000"/>
          </a:schemeClr>
        </a:solidFill>
        <a:ln w="9525" cap="flat" cmpd="sng" algn="ctr">
          <a:solidFill>
            <a:schemeClr val="tx1">
              <a:lumMod val="65000"/>
              <a:lumOff val="35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b="1" kern="1200" dirty="0"/>
        </a:p>
      </dsp:txBody>
      <dsp:txXfrm rot="-5400000">
        <a:off x="1" y="3638606"/>
        <a:ext cx="541168" cy="231929"/>
      </dsp:txXfrm>
    </dsp:sp>
    <dsp:sp modelId="{2E462327-1E06-4533-8A98-A428EE386AA2}">
      <dsp:nvSpPr>
        <dsp:cNvPr id="0" name=""/>
        <dsp:cNvSpPr/>
      </dsp:nvSpPr>
      <dsp:spPr>
        <a:xfrm rot="5400000">
          <a:off x="3198318" y="710872"/>
          <a:ext cx="502513" cy="5816813"/>
        </a:xfrm>
        <a:prstGeom prst="round2SameRect">
          <a:avLst/>
        </a:prstGeom>
        <a:solidFill>
          <a:schemeClr val="lt1">
            <a:alpha val="90000"/>
            <a:hueOff val="0"/>
            <a:satOff val="0"/>
            <a:lumOff val="0"/>
            <a:alphaOff val="0"/>
          </a:schemeClr>
        </a:solidFill>
        <a:ln w="9525" cap="flat" cmpd="sng" algn="ctr">
          <a:solidFill>
            <a:schemeClr val="tx1">
              <a:lumMod val="65000"/>
              <a:lumOff val="35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sp3d extrusionH="57150">
            <a:bevelT w="38100" h="38100"/>
          </a:sp3d>
        </a:bodyPr>
        <a:lstStyle/>
        <a:p>
          <a:pPr marL="228600" lvl="1" indent="-228600" algn="l" defTabSz="889000">
            <a:lnSpc>
              <a:spcPct val="90000"/>
            </a:lnSpc>
            <a:spcBef>
              <a:spcPct val="0"/>
            </a:spcBef>
            <a:spcAft>
              <a:spcPct val="15000"/>
            </a:spcAft>
            <a:buChar char="••"/>
          </a:pPr>
          <a:r>
            <a:rPr lang="fr-FR" sz="2000" b="0" kern="1200" dirty="0" smtClean="0">
              <a:solidFill>
                <a:schemeClr val="tx1">
                  <a:lumMod val="95000"/>
                  <a:lumOff val="5000"/>
                </a:schemeClr>
              </a:solidFill>
              <a:latin typeface="+mj-lt"/>
            </a:rPr>
            <a:t>Le budget est la traduction chiffrés et quantifiés </a:t>
          </a:r>
          <a:br>
            <a:rPr lang="fr-FR" sz="2000" b="0" kern="1200" dirty="0" smtClean="0">
              <a:solidFill>
                <a:schemeClr val="tx1">
                  <a:lumMod val="95000"/>
                  <a:lumOff val="5000"/>
                </a:schemeClr>
              </a:solidFill>
              <a:latin typeface="+mj-lt"/>
            </a:rPr>
          </a:br>
          <a:r>
            <a:rPr lang="fr-FR" sz="2000" b="0" kern="1200" dirty="0" smtClean="0">
              <a:solidFill>
                <a:schemeClr val="tx1">
                  <a:lumMod val="95000"/>
                  <a:lumOff val="5000"/>
                </a:schemeClr>
              </a:solidFill>
              <a:latin typeface="+mj-lt"/>
            </a:rPr>
            <a:t>                                      des prévisions ; </a:t>
          </a:r>
          <a:endParaRPr lang="fr-FR" sz="2000" b="0" kern="1200" dirty="0">
            <a:solidFill>
              <a:schemeClr val="tx1">
                <a:lumMod val="95000"/>
                <a:lumOff val="5000"/>
              </a:schemeClr>
            </a:solidFill>
            <a:latin typeface="+mj-lt"/>
          </a:endParaRPr>
        </a:p>
      </dsp:txBody>
      <dsp:txXfrm rot="-5400000">
        <a:off x="541169" y="3392553"/>
        <a:ext cx="5792282" cy="453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E4B13F-8E39-42BA-A244-6B1335B7A6A4}" type="datetimeFigureOut">
              <a:rPr lang="fr-FR" smtClean="0"/>
              <a:pPr/>
              <a:t>07/05/2016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C6A3DA-A72E-4196-B4D7-5F6B9CE27533}" type="slidenum">
              <a:rPr lang="fr-FR" smtClean="0"/>
              <a:pPr/>
              <a:t>‹N°›</a:t>
            </a:fld>
            <a:endParaRPr lang="fr-FR" dirty="0"/>
          </a:p>
        </p:txBody>
      </p:sp>
    </p:spTree>
    <p:extLst>
      <p:ext uri="{BB962C8B-B14F-4D97-AF65-F5344CB8AC3E}">
        <p14:creationId xmlns:p14="http://schemas.microsoft.com/office/powerpoint/2010/main" val="94983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A6E45-433C-464C-BD2C-5E19C4877638}" type="datetimeFigureOut">
              <a:rPr lang="fr-FR" smtClean="0"/>
              <a:pPr/>
              <a:t>07/05/2016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DC5F3-25AF-458E-9F51-C42F96BC06C5}" type="slidenum">
              <a:rPr lang="fr-FR" smtClean="0"/>
              <a:pPr/>
              <a:t>‹N°›</a:t>
            </a:fld>
            <a:endParaRPr lang="fr-FR" dirty="0"/>
          </a:p>
        </p:txBody>
      </p:sp>
    </p:spTree>
    <p:extLst>
      <p:ext uri="{BB962C8B-B14F-4D97-AF65-F5344CB8AC3E}">
        <p14:creationId xmlns:p14="http://schemas.microsoft.com/office/powerpoint/2010/main" val="1143721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4</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endParaRPr lang="fr-FR"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24</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dirty="0" smtClean="0">
              <a:solidFill>
                <a:srgbClr val="D60093"/>
              </a:solidFill>
              <a:latin typeface="Andalus" pitchFamily="18" charset="-78"/>
              <a:cs typeface="Andalus" pitchFamily="18" charset="-78"/>
            </a:endParaRPr>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25</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26</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marR="0" lvl="0" indent="-34290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ysClr val="windowText" lastClr="000000"/>
              </a:solidFill>
              <a:effectLst/>
              <a:uLnTx/>
              <a:uFillTx/>
              <a:latin typeface="+mn-lt"/>
            </a:endParaRPr>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28</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32</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Bien</a:t>
            </a:r>
            <a:r>
              <a:rPr lang="fr-FR" sz="1200" kern="1200" baseline="0" dirty="0" smtClean="0">
                <a:solidFill>
                  <a:schemeClr val="tx1"/>
                </a:solidFill>
                <a:latin typeface="+mn-lt"/>
                <a:ea typeface="+mn-ea"/>
                <a:cs typeface="+mn-cs"/>
              </a:rPr>
              <a:t> évidement le principe de la gestion budgétaire c’est pas ça : seulement des calculs, réduction des écarts, détermination des prévisions et avoir des écarts à peu prés nuls: ces calculs peuvent faites et élaborer par des logiciels ou progiciels =&gt; la gestion budgétaire proprement dites participe au développement de la prise de décisions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36</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err="1" smtClean="0">
                <a:solidFill>
                  <a:schemeClr val="tx1"/>
                </a:solidFill>
                <a:latin typeface="+mn-lt"/>
                <a:ea typeface="+mn-ea"/>
                <a:cs typeface="+mn-cs"/>
              </a:rPr>
              <a:t>Càd</a:t>
            </a:r>
            <a:r>
              <a:rPr lang="fr-FR" sz="1200" kern="1200" baseline="0" dirty="0" smtClean="0">
                <a:solidFill>
                  <a:schemeClr val="tx1"/>
                </a:solidFill>
                <a:latin typeface="+mn-lt"/>
                <a:ea typeface="+mn-ea"/>
                <a:cs typeface="+mn-cs"/>
              </a:rPr>
              <a:t>: efficace et efficiente plus que l’Homme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Voilà donc j’ai choisi de finaliser mon exposé par le rapprochement de l’objectif de la gestion budgétaire et le rôle du contrôle budgétaire dont sa réalisation, est que les procédures budgétaires restent les mêmes pour toute la vie de l’entreprise que ça soit les conjonctures;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L’enjeu et l’objet primordiale de la gestion budgétaire c’est l</a:t>
            </a:r>
            <a:r>
              <a:rPr lang="fr-FR" sz="1200" kern="1200" dirty="0" smtClean="0">
                <a:solidFill>
                  <a:schemeClr val="tx1"/>
                </a:solidFill>
                <a:latin typeface="+mn-lt"/>
                <a:ea typeface="+mn-ea"/>
                <a:cs typeface="+mn-cs"/>
              </a:rPr>
              <a:t>a qualité et à la pertinence du pilotage qui doit réellement jouer son rôle </a:t>
            </a:r>
            <a:r>
              <a:rPr lang="fr-FR" sz="1200" kern="1200" baseline="0" dirty="0" smtClean="0">
                <a:solidFill>
                  <a:schemeClr val="tx1"/>
                </a:solidFill>
                <a:latin typeface="+mn-lt"/>
                <a:ea typeface="+mn-ea"/>
                <a:cs typeface="+mn-cs"/>
              </a:rPr>
              <a:t>d</a:t>
            </a:r>
            <a:r>
              <a:rPr lang="fr-FR" sz="1200" kern="1200" dirty="0" smtClean="0">
                <a:solidFill>
                  <a:schemeClr val="tx1"/>
                </a:solidFill>
                <a:latin typeface="+mn-lt"/>
                <a:ea typeface="+mn-ea"/>
                <a:cs typeface="+mn-cs"/>
              </a:rPr>
              <a:t>’accompagnement dans la prise de décision</a:t>
            </a:r>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37</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38</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2 premières phases sont à priori et les 3</a:t>
            </a:r>
            <a:r>
              <a:rPr lang="fr-FR" baseline="0" dirty="0" smtClean="0"/>
              <a:t> dernières sont à postériori </a:t>
            </a:r>
            <a:endParaRPr lang="fr-FR" dirty="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5</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6</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5AD2CB-302A-45F7-88A1-6309B49D0B7F}" type="slidenum">
              <a:rPr lang="fr-FR" smtClean="0"/>
              <a:pPr/>
              <a:t>10</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5AD2CB-302A-45F7-88A1-6309B49D0B7F}" type="slidenum">
              <a:rPr lang="fr-FR" smtClean="0"/>
              <a:pPr/>
              <a:t>13</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17</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5AD2CB-302A-45F7-88A1-6309B49D0B7F}" type="slidenum">
              <a:rPr lang="fr-FR" smtClean="0"/>
              <a:pPr/>
              <a:t>19</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21</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828DC5F3-25AF-458E-9F51-C42F96BC06C5}" type="slidenum">
              <a:rPr lang="fr-FR" smtClean="0"/>
              <a:pPr/>
              <a:t>22</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de l'album">
    <p:spTree>
      <p:nvGrpSpPr>
        <p:cNvPr id="1" name=""/>
        <p:cNvGrpSpPr/>
        <p:nvPr/>
      </p:nvGrpSpPr>
      <p:grpSpPr>
        <a:xfrm>
          <a:off x="0" y="0"/>
          <a:ext cx="0" cy="0"/>
          <a:chOff x="0" y="0"/>
          <a:chExt cx="0" cy="0"/>
        </a:xfrm>
      </p:grpSpPr>
      <p:sp>
        <p:nvSpPr>
          <p:cNvPr id="10" name="Rectangle 9"/>
          <p:cNvSpPr/>
          <p:nvPr/>
        </p:nvSpPr>
        <p:spPr>
          <a:xfrm>
            <a:off x="7162799" y="102870"/>
            <a:ext cx="228601" cy="3943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dirty="0"/>
          </a:p>
        </p:txBody>
      </p:sp>
      <p:sp>
        <p:nvSpPr>
          <p:cNvPr id="15" name="Rectangle 14"/>
          <p:cNvSpPr/>
          <p:nvPr/>
        </p:nvSpPr>
        <p:spPr>
          <a:xfrm>
            <a:off x="7467603" y="100013"/>
            <a:ext cx="1447799" cy="394335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fr-FR" dirty="0"/>
          </a:p>
        </p:txBody>
      </p:sp>
      <p:sp>
        <p:nvSpPr>
          <p:cNvPr id="31" name="Text Placeholder 30"/>
          <p:cNvSpPr>
            <a:spLocks noGrp="1"/>
          </p:cNvSpPr>
          <p:nvPr>
            <p:ph type="body" sz="quarter" idx="10" hasCustomPrompt="1"/>
          </p:nvPr>
        </p:nvSpPr>
        <p:spPr>
          <a:xfrm>
            <a:off x="228601" y="4100516"/>
            <a:ext cx="8672946" cy="928688"/>
          </a:xfrm>
          <a:solidFill>
            <a:schemeClr val="accent1"/>
          </a:solidFill>
        </p:spPr>
        <p:txBody>
          <a:bodyPr vert="horz" anchor="ctr">
            <a:noAutofit/>
          </a:bodyPr>
          <a:lstStyle>
            <a:lvl1pPr marL="0" indent="0" algn="l" eaLnBrk="1" latinLnBrk="0" hangingPunct="1">
              <a:buFontTx/>
              <a:buNone/>
              <a:defRPr kumimoji="0" lang="fr-FR" sz="4800" baseline="0">
                <a:solidFill>
                  <a:schemeClr val="bg1"/>
                </a:solidFill>
              </a:defRPr>
            </a:lvl1pPr>
            <a:extLst/>
          </a:lstStyle>
          <a:p>
            <a:pPr lvl="0"/>
            <a:r>
              <a:rPr kumimoji="0" lang="fr-FR" dirty="0"/>
              <a:t>Cliquez pour ajouter le titre de l'album photo</a:t>
            </a:r>
          </a:p>
        </p:txBody>
      </p:sp>
      <p:sp>
        <p:nvSpPr>
          <p:cNvPr id="12" name="Picture Placeholder 11"/>
          <p:cNvSpPr>
            <a:spLocks noGrp="1"/>
          </p:cNvSpPr>
          <p:nvPr>
            <p:ph type="pic" sz="quarter" idx="11"/>
          </p:nvPr>
        </p:nvSpPr>
        <p:spPr>
          <a:xfrm>
            <a:off x="228601" y="114300"/>
            <a:ext cx="6858000" cy="3929634"/>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1" name="Espace réservé de la date 10"/>
          <p:cNvSpPr>
            <a:spLocks noGrp="1"/>
          </p:cNvSpPr>
          <p:nvPr>
            <p:ph type="dt" sz="half" idx="12"/>
          </p:nvPr>
        </p:nvSpPr>
        <p:spPr>
          <a:xfrm rot="16200000">
            <a:off x="7962901" y="713981"/>
            <a:ext cx="1600200" cy="365125"/>
          </a:xfrm>
          <a:prstGeom prst="rect">
            <a:avLst/>
          </a:prstGeom>
        </p:spPr>
        <p:txBody>
          <a:bodyPr/>
          <a:lstStyle>
            <a:extLst/>
          </a:lstStyle>
          <a:p>
            <a:fld id="{B3460929-B77F-44D2-AC4F-351DFD6B0100}" type="datetime1">
              <a:rPr lang="fr-FR" smtClean="0"/>
              <a:t>07/05/2016</a:t>
            </a:fld>
            <a:endParaRPr lang="fr-BE" dirty="0"/>
          </a:p>
        </p:txBody>
      </p:sp>
      <p:sp>
        <p:nvSpPr>
          <p:cNvPr id="13" name="Rectangle 12"/>
          <p:cNvSpPr>
            <a:spLocks noGrp="1"/>
          </p:cNvSpPr>
          <p:nvPr>
            <p:ph type="sldNum" sz="quarter" idx="13"/>
          </p:nvPr>
        </p:nvSpPr>
        <p:spPr/>
        <p:txBody>
          <a:bodyPr/>
          <a:lstStyle>
            <a:extLst/>
          </a:lstStyle>
          <a:p>
            <a:fld id="{CF4668DC-857F-487D-BFFA-8C0CA5037977}" type="slidenum">
              <a:rPr lang="fr-BE" smtClean="0"/>
              <a:pPr/>
              <a:t>‹N°›</a:t>
            </a:fld>
            <a:endParaRPr lang="fr-BE" dirty="0"/>
          </a:p>
        </p:txBody>
      </p:sp>
      <p:sp>
        <p:nvSpPr>
          <p:cNvPr id="14" name="Rectangle 13"/>
          <p:cNvSpPr>
            <a:spLocks noGrp="1"/>
          </p:cNvSpPr>
          <p:nvPr>
            <p:ph type="ftr" sz="quarter" idx="14"/>
          </p:nvPr>
        </p:nvSpPr>
        <p:spPr>
          <a:xfrm rot="16200000">
            <a:off x="7662863" y="2728523"/>
            <a:ext cx="2200275" cy="365125"/>
          </a:xfrm>
        </p:spPr>
        <p:txBody>
          <a:bodyPr/>
          <a:lstStyle>
            <a:extLst/>
          </a:lstStyle>
          <a:p>
            <a:r>
              <a:rPr lang="fr-FR" smtClean="0"/>
              <a:t>www.tifawt.com</a:t>
            </a:r>
            <a:endParaRPr lang="fr-BE" dirty="0"/>
          </a:p>
        </p:txBody>
      </p:sp>
      <p:sp>
        <p:nvSpPr>
          <p:cNvPr id="18" name="Rectangle 17"/>
          <p:cNvSpPr>
            <a:spLocks noGrp="1"/>
          </p:cNvSpPr>
          <p:nvPr>
            <p:ph type="body" sz="quarter" idx="15" hasCustomPrompt="1"/>
          </p:nvPr>
        </p:nvSpPr>
        <p:spPr>
          <a:xfrm rot="16200000">
            <a:off x="6019800" y="1562103"/>
            <a:ext cx="3886200" cy="990600"/>
          </a:xfrm>
        </p:spPr>
        <p:txBody>
          <a:bodyPr/>
          <a:lstStyle>
            <a:lvl1pPr marL="0" indent="0" algn="r" eaLnBrk="1" latinLnBrk="0" hangingPunct="1">
              <a:buNone/>
              <a:defRPr kumimoji="0" lang="fr-FR" sz="2000">
                <a:solidFill>
                  <a:srgbClr val="FFFFFF"/>
                </a:solidFill>
              </a:defRPr>
            </a:lvl1pPr>
          </a:lstStyle>
          <a:p>
            <a:pPr lvl="0"/>
            <a:r>
              <a:rPr kumimoji="0" lang="fr-FR"/>
              <a:t>Cliquez pour ajouter une date ou des informations détaillées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ysage 3 poses avec légende">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2514603"/>
            <a:ext cx="3947160" cy="2220278"/>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6" name="Picture Placeholder 25"/>
          <p:cNvSpPr>
            <a:spLocks noGrp="1" noChangeAspect="1"/>
          </p:cNvSpPr>
          <p:nvPr>
            <p:ph type="pic" sz="quarter" idx="12"/>
          </p:nvPr>
        </p:nvSpPr>
        <p:spPr>
          <a:xfrm>
            <a:off x="228601" y="2514603"/>
            <a:ext cx="3947160" cy="2220278"/>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3" name="Picture Placeholder 12"/>
          <p:cNvSpPr>
            <a:spLocks noGrp="1" noChangeAspect="1"/>
          </p:cNvSpPr>
          <p:nvPr>
            <p:ph type="pic" sz="quarter" idx="13"/>
          </p:nvPr>
        </p:nvSpPr>
        <p:spPr>
          <a:xfrm>
            <a:off x="4343400" y="171453"/>
            <a:ext cx="3947160" cy="2220278"/>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2" name="Text Placeholder 11"/>
          <p:cNvSpPr>
            <a:spLocks noGrp="1"/>
          </p:cNvSpPr>
          <p:nvPr>
            <p:ph type="body" sz="quarter" idx="14" hasCustomPrompt="1"/>
          </p:nvPr>
        </p:nvSpPr>
        <p:spPr>
          <a:xfrm>
            <a:off x="228601" y="171453"/>
            <a:ext cx="3947160" cy="2220278"/>
          </a:xfrm>
        </p:spPr>
        <p:txBody>
          <a:bodyPr anchor="b" anchorCtr="0"/>
          <a:lstStyle>
            <a:lvl1pPr marL="0" marR="0" indent="0" algn="r" eaLnBrk="1" latinLnBrk="0" hangingPunct="1">
              <a:buFontTx/>
              <a:buNone/>
              <a:defRPr kumimoji="0" lang="fr-FR" sz="2000" i="0"/>
            </a:lvl1pPr>
            <a:extLst/>
          </a:lstStyle>
          <a:p>
            <a:pPr lvl="0"/>
            <a:r>
              <a:rPr kumimoji="0" lang="fr-FR"/>
              <a:t>Cliquez pour ajouter une légende</a:t>
            </a:r>
          </a:p>
        </p:txBody>
      </p:sp>
      <p:sp>
        <p:nvSpPr>
          <p:cNvPr id="6" name="Espace réservé de la date 5"/>
          <p:cNvSpPr>
            <a:spLocks noGrp="1"/>
          </p:cNvSpPr>
          <p:nvPr>
            <p:ph type="dt" sz="half" idx="15"/>
          </p:nvPr>
        </p:nvSpPr>
        <p:spPr>
          <a:xfrm rot="16200000">
            <a:off x="7962901" y="713981"/>
            <a:ext cx="1600200" cy="365125"/>
          </a:xfrm>
          <a:prstGeom prst="rect">
            <a:avLst/>
          </a:prstGeom>
        </p:spPr>
        <p:txBody>
          <a:bodyPr/>
          <a:lstStyle>
            <a:extLst/>
          </a:lstStyle>
          <a:p>
            <a:fld id="{72D60040-61E8-4947-880F-083E0281F60E}" type="datetime1">
              <a:rPr lang="fr-FR" smtClean="0"/>
              <a:t>07/05/2016</a:t>
            </a:fld>
            <a:endParaRPr lang="fr-BE" dirty="0"/>
          </a:p>
        </p:txBody>
      </p:sp>
      <p:sp>
        <p:nvSpPr>
          <p:cNvPr id="7" name="Rectangle 6"/>
          <p:cNvSpPr>
            <a:spLocks noGrp="1"/>
          </p:cNvSpPr>
          <p:nvPr>
            <p:ph type="sldNum" sz="quarter" idx="16"/>
          </p:nvPr>
        </p:nvSpPr>
        <p:spPr/>
        <p:txBody>
          <a:bodyPr/>
          <a:lstStyle>
            <a:extLst/>
          </a:lstStyle>
          <a:p>
            <a:fld id="{CF4668DC-857F-487D-BFFA-8C0CA5037977}" type="slidenum">
              <a:rPr lang="fr-BE" smtClean="0"/>
              <a:pPr/>
              <a:t>‹N°›</a:t>
            </a:fld>
            <a:endParaRPr lang="fr-BE" dirty="0"/>
          </a:p>
        </p:txBody>
      </p:sp>
      <p:sp>
        <p:nvSpPr>
          <p:cNvPr id="8" name="Rectangle 7"/>
          <p:cNvSpPr>
            <a:spLocks noGrp="1"/>
          </p:cNvSpPr>
          <p:nvPr>
            <p:ph type="ftr" sz="quarter" idx="17"/>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oses mélangé">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3" y="2343722"/>
            <a:ext cx="3697223" cy="2079689"/>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5" name="Picture Placeholder 24"/>
          <p:cNvSpPr>
            <a:spLocks noGrp="1" noChangeAspect="1"/>
          </p:cNvSpPr>
          <p:nvPr>
            <p:ph type="pic" sz="quarter" idx="12"/>
          </p:nvPr>
        </p:nvSpPr>
        <p:spPr>
          <a:xfrm>
            <a:off x="228600" y="171450"/>
            <a:ext cx="4251960" cy="425196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6" name="Picture Placeholder 5"/>
          <p:cNvSpPr>
            <a:spLocks noGrp="1" noChangeAspect="1"/>
          </p:cNvSpPr>
          <p:nvPr>
            <p:ph type="pic" sz="quarter" idx="13"/>
          </p:nvPr>
        </p:nvSpPr>
        <p:spPr>
          <a:xfrm>
            <a:off x="4648200" y="171454"/>
            <a:ext cx="3672840" cy="2065973"/>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5" name="Espace réservé de la date 4"/>
          <p:cNvSpPr>
            <a:spLocks noGrp="1"/>
          </p:cNvSpPr>
          <p:nvPr>
            <p:ph type="dt" sz="half" idx="14"/>
          </p:nvPr>
        </p:nvSpPr>
        <p:spPr>
          <a:xfrm rot="16200000">
            <a:off x="7962901" y="713981"/>
            <a:ext cx="1600200" cy="365125"/>
          </a:xfrm>
          <a:prstGeom prst="rect">
            <a:avLst/>
          </a:prstGeom>
        </p:spPr>
        <p:txBody>
          <a:bodyPr/>
          <a:lstStyle>
            <a:extLst/>
          </a:lstStyle>
          <a:p>
            <a:fld id="{EAFA2802-33B8-4378-B539-A84F4A9CB8D1}" type="datetime1">
              <a:rPr lang="fr-FR" smtClean="0"/>
              <a:t>07/05/2016</a:t>
            </a:fld>
            <a:endParaRPr lang="fr-BE" dirty="0"/>
          </a:p>
        </p:txBody>
      </p:sp>
      <p:sp>
        <p:nvSpPr>
          <p:cNvPr id="7" name="Rectangle 6"/>
          <p:cNvSpPr>
            <a:spLocks noGrp="1"/>
          </p:cNvSpPr>
          <p:nvPr>
            <p:ph type="sldNum" sz="quarter" idx="15"/>
          </p:nvPr>
        </p:nvSpPr>
        <p:spPr/>
        <p:txBody>
          <a:bodyPr/>
          <a:lstStyle>
            <a:extLst/>
          </a:lstStyle>
          <a:p>
            <a:fld id="{CF4668DC-857F-487D-BFFA-8C0CA5037977}" type="slidenum">
              <a:rPr lang="fr-BE" smtClean="0"/>
              <a:pPr/>
              <a:t>‹N°›</a:t>
            </a:fld>
            <a:endParaRPr lang="fr-BE" dirty="0"/>
          </a:p>
        </p:txBody>
      </p:sp>
      <p:sp>
        <p:nvSpPr>
          <p:cNvPr id="8" name="Rectangle 7"/>
          <p:cNvSpPr>
            <a:spLocks noGrp="1"/>
          </p:cNvSpPr>
          <p:nvPr>
            <p:ph type="ftr" sz="quarter" idx="16"/>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rtrait 4 poses avec légende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899" y="171451"/>
            <a:ext cx="2286000"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4" name="Picture Placeholder 13"/>
          <p:cNvSpPr>
            <a:spLocks noGrp="1"/>
          </p:cNvSpPr>
          <p:nvPr>
            <p:ph type="pic" sz="quarter" idx="26"/>
          </p:nvPr>
        </p:nvSpPr>
        <p:spPr>
          <a:xfrm>
            <a:off x="1866902" y="2628900"/>
            <a:ext cx="228521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8" name="Picture Placeholder 7"/>
          <p:cNvSpPr>
            <a:spLocks noGrp="1"/>
          </p:cNvSpPr>
          <p:nvPr>
            <p:ph type="pic" sz="quarter" idx="25"/>
          </p:nvPr>
        </p:nvSpPr>
        <p:spPr>
          <a:xfrm>
            <a:off x="4305300" y="171451"/>
            <a:ext cx="2286000"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9" name="Picture Placeholder 18"/>
          <p:cNvSpPr>
            <a:spLocks noGrp="1"/>
          </p:cNvSpPr>
          <p:nvPr>
            <p:ph type="pic" sz="quarter" idx="27"/>
          </p:nvPr>
        </p:nvSpPr>
        <p:spPr>
          <a:xfrm>
            <a:off x="4306089" y="2628900"/>
            <a:ext cx="228521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2" name="Text Placeholder 21"/>
          <p:cNvSpPr>
            <a:spLocks noGrp="1"/>
          </p:cNvSpPr>
          <p:nvPr>
            <p:ph type="body" sz="quarter" idx="16" hasCustomPrompt="1"/>
          </p:nvPr>
        </p:nvSpPr>
        <p:spPr>
          <a:xfrm>
            <a:off x="152403" y="171451"/>
            <a:ext cx="1676400" cy="2057400"/>
          </a:xfrm>
        </p:spPr>
        <p:txBody>
          <a:bodyPr anchor="t" anchorCtr="0"/>
          <a:lstStyle>
            <a:lvl1pPr marL="0" marR="0" indent="0" algn="r" eaLnBrk="1" latinLnBrk="0" hangingPunct="1">
              <a:buFontTx/>
              <a:buNone/>
              <a:defRPr kumimoji="0" lang="fr-FR" sz="1600" baseline="0"/>
            </a:lvl1pPr>
            <a:extLst/>
          </a:lstStyle>
          <a:p>
            <a:pPr lvl="0"/>
            <a:r>
              <a:rPr kumimoji="0" lang="fr-FR"/>
              <a:t>Cliquez pour ajouter une légende</a:t>
            </a:r>
          </a:p>
        </p:txBody>
      </p:sp>
      <p:sp>
        <p:nvSpPr>
          <p:cNvPr id="5" name="Text Placeholder 4"/>
          <p:cNvSpPr>
            <a:spLocks noGrp="1"/>
          </p:cNvSpPr>
          <p:nvPr>
            <p:ph type="body" sz="quarter" idx="29" hasCustomPrompt="1"/>
          </p:nvPr>
        </p:nvSpPr>
        <p:spPr>
          <a:xfrm>
            <a:off x="6629403" y="171450"/>
            <a:ext cx="1676400" cy="142875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20" name="Text Placeholder 19"/>
          <p:cNvSpPr>
            <a:spLocks noGrp="1"/>
          </p:cNvSpPr>
          <p:nvPr>
            <p:ph type="body" sz="quarter" idx="28" hasCustomPrompt="1"/>
          </p:nvPr>
        </p:nvSpPr>
        <p:spPr>
          <a:xfrm>
            <a:off x="152403" y="3543300"/>
            <a:ext cx="1676400" cy="1428750"/>
          </a:xfrm>
        </p:spPr>
        <p:txBody>
          <a:bodyPr anchor="b" anchorCtr="0"/>
          <a:lstStyle>
            <a:lvl1pPr marL="0" marR="0" indent="0" algn="r" eaLnBrk="1" latinLnBrk="0" hangingPunct="1">
              <a:buFontTx/>
              <a:buNone/>
              <a:defRPr kumimoji="0" lang="fr-FR" sz="1600" baseline="0"/>
            </a:lvl1pPr>
            <a:extLst/>
          </a:lstStyle>
          <a:p>
            <a:pPr lvl="0"/>
            <a:r>
              <a:rPr kumimoji="0" lang="fr-FR"/>
              <a:t>Cliquez pour ajouter une légende</a:t>
            </a:r>
          </a:p>
        </p:txBody>
      </p:sp>
      <p:sp>
        <p:nvSpPr>
          <p:cNvPr id="21" name="Text Placeholder 20"/>
          <p:cNvSpPr>
            <a:spLocks noGrp="1"/>
          </p:cNvSpPr>
          <p:nvPr>
            <p:ph type="body" sz="quarter" idx="30" hasCustomPrompt="1"/>
          </p:nvPr>
        </p:nvSpPr>
        <p:spPr>
          <a:xfrm>
            <a:off x="6629403" y="3543300"/>
            <a:ext cx="1676400" cy="1428750"/>
          </a:xfrm>
        </p:spPr>
        <p:txBody>
          <a:bodyPr anchor="b"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0" name="Espace réservé de la date 9"/>
          <p:cNvSpPr>
            <a:spLocks noGrp="1"/>
          </p:cNvSpPr>
          <p:nvPr>
            <p:ph type="dt" sz="half" idx="31"/>
          </p:nvPr>
        </p:nvSpPr>
        <p:spPr>
          <a:xfrm rot="16200000">
            <a:off x="7962901" y="713981"/>
            <a:ext cx="1600200" cy="365125"/>
          </a:xfrm>
          <a:prstGeom prst="rect">
            <a:avLst/>
          </a:prstGeom>
        </p:spPr>
        <p:txBody>
          <a:bodyPr/>
          <a:lstStyle>
            <a:extLst/>
          </a:lstStyle>
          <a:p>
            <a:fld id="{A469356F-CABF-4806-8690-D98E5EC079D2}" type="datetime1">
              <a:rPr lang="fr-FR" smtClean="0"/>
              <a:t>07/05/2016</a:t>
            </a:fld>
            <a:endParaRPr lang="fr-BE" dirty="0"/>
          </a:p>
        </p:txBody>
      </p:sp>
      <p:sp>
        <p:nvSpPr>
          <p:cNvPr id="11" name="Rectangle 10"/>
          <p:cNvSpPr>
            <a:spLocks noGrp="1"/>
          </p:cNvSpPr>
          <p:nvPr>
            <p:ph type="sldNum" sz="quarter" idx="32"/>
          </p:nvPr>
        </p:nvSpPr>
        <p:spPr/>
        <p:txBody>
          <a:bodyPr/>
          <a:lstStyle>
            <a:extLst/>
          </a:lstStyle>
          <a:p>
            <a:fld id="{CF4668DC-857F-487D-BFFA-8C0CA5037977}" type="slidenum">
              <a:rPr lang="fr-BE" smtClean="0"/>
              <a:pPr/>
              <a:t>‹N°›</a:t>
            </a:fld>
            <a:endParaRPr lang="fr-BE" dirty="0"/>
          </a:p>
        </p:txBody>
      </p:sp>
      <p:sp>
        <p:nvSpPr>
          <p:cNvPr id="12" name="Rectangle 11"/>
          <p:cNvSpPr>
            <a:spLocks noGrp="1"/>
          </p:cNvSpPr>
          <p:nvPr>
            <p:ph type="ftr" sz="quarter" idx="33"/>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ysage 4 poses avec légende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3" y="514351"/>
            <a:ext cx="3653297" cy="20574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7" name="Text Placeholder 26"/>
          <p:cNvSpPr>
            <a:spLocks noGrp="1"/>
          </p:cNvSpPr>
          <p:nvPr>
            <p:ph type="body" sz="quarter" idx="16" hasCustomPrompt="1"/>
          </p:nvPr>
        </p:nvSpPr>
        <p:spPr>
          <a:xfrm>
            <a:off x="533403" y="4743450"/>
            <a:ext cx="3657600" cy="22860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3" name="Picture Placeholder 2"/>
          <p:cNvSpPr>
            <a:spLocks noGrp="1"/>
          </p:cNvSpPr>
          <p:nvPr>
            <p:ph type="pic" sz="quarter" idx="17"/>
          </p:nvPr>
        </p:nvSpPr>
        <p:spPr>
          <a:xfrm>
            <a:off x="4267202" y="514351"/>
            <a:ext cx="3657600" cy="20574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1" name="Picture Placeholder 20"/>
          <p:cNvSpPr>
            <a:spLocks noGrp="1"/>
          </p:cNvSpPr>
          <p:nvPr>
            <p:ph type="pic" sz="quarter" idx="18"/>
          </p:nvPr>
        </p:nvSpPr>
        <p:spPr>
          <a:xfrm>
            <a:off x="533403" y="2628901"/>
            <a:ext cx="3657600" cy="20574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6" name="Picture Placeholder 5"/>
          <p:cNvSpPr>
            <a:spLocks noGrp="1"/>
          </p:cNvSpPr>
          <p:nvPr>
            <p:ph type="pic" sz="quarter" idx="19"/>
          </p:nvPr>
        </p:nvSpPr>
        <p:spPr>
          <a:xfrm>
            <a:off x="4267202" y="2628901"/>
            <a:ext cx="3657600" cy="20574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8" name="Text Placeholder 17"/>
          <p:cNvSpPr>
            <a:spLocks noGrp="1"/>
          </p:cNvSpPr>
          <p:nvPr>
            <p:ph type="body" sz="quarter" idx="22" hasCustomPrompt="1"/>
          </p:nvPr>
        </p:nvSpPr>
        <p:spPr>
          <a:xfrm>
            <a:off x="533403" y="228600"/>
            <a:ext cx="3657600" cy="22860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5" name="Text Placeholder 4"/>
          <p:cNvSpPr>
            <a:spLocks noGrp="1"/>
          </p:cNvSpPr>
          <p:nvPr>
            <p:ph type="body" sz="quarter" idx="23" hasCustomPrompt="1"/>
          </p:nvPr>
        </p:nvSpPr>
        <p:spPr>
          <a:xfrm>
            <a:off x="4267202" y="4743450"/>
            <a:ext cx="3657600" cy="22860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4" name="Text Placeholder 3"/>
          <p:cNvSpPr>
            <a:spLocks noGrp="1"/>
          </p:cNvSpPr>
          <p:nvPr>
            <p:ph type="body" sz="quarter" idx="24" hasCustomPrompt="1"/>
          </p:nvPr>
        </p:nvSpPr>
        <p:spPr>
          <a:xfrm>
            <a:off x="4267202" y="228600"/>
            <a:ext cx="3657600" cy="22860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0" name="Espace réservé de la date 9"/>
          <p:cNvSpPr>
            <a:spLocks noGrp="1"/>
          </p:cNvSpPr>
          <p:nvPr>
            <p:ph type="dt" sz="half" idx="25"/>
          </p:nvPr>
        </p:nvSpPr>
        <p:spPr>
          <a:xfrm rot="16200000">
            <a:off x="7962901" y="713981"/>
            <a:ext cx="1600200" cy="365125"/>
          </a:xfrm>
          <a:prstGeom prst="rect">
            <a:avLst/>
          </a:prstGeom>
        </p:spPr>
        <p:txBody>
          <a:bodyPr/>
          <a:lstStyle>
            <a:extLst/>
          </a:lstStyle>
          <a:p>
            <a:fld id="{E245FFBF-84FC-43F8-B3AB-10C769439706}" type="datetime1">
              <a:rPr lang="fr-FR" smtClean="0"/>
              <a:t>07/05/2016</a:t>
            </a:fld>
            <a:endParaRPr lang="fr-BE" dirty="0"/>
          </a:p>
        </p:txBody>
      </p:sp>
      <p:sp>
        <p:nvSpPr>
          <p:cNvPr id="11" name="Rectangle 10"/>
          <p:cNvSpPr>
            <a:spLocks noGrp="1"/>
          </p:cNvSpPr>
          <p:nvPr>
            <p:ph type="sldNum" sz="quarter" idx="26"/>
          </p:nvPr>
        </p:nvSpPr>
        <p:spPr/>
        <p:txBody>
          <a:bodyPr/>
          <a:lstStyle>
            <a:extLst/>
          </a:lstStyle>
          <a:p>
            <a:fld id="{CF4668DC-857F-487D-BFFA-8C0CA5037977}" type="slidenum">
              <a:rPr lang="fr-BE" smtClean="0"/>
              <a:pPr/>
              <a:t>‹N°›</a:t>
            </a:fld>
            <a:endParaRPr lang="fr-BE" dirty="0"/>
          </a:p>
        </p:txBody>
      </p:sp>
      <p:sp>
        <p:nvSpPr>
          <p:cNvPr id="12" name="Rectangle 11"/>
          <p:cNvSpPr>
            <a:spLocks noGrp="1"/>
          </p:cNvSpPr>
          <p:nvPr>
            <p:ph type="ftr" sz="quarter" idx="27"/>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rtrait 4 poses avec grande lége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2" y="312268"/>
            <a:ext cx="2006650" cy="2006651"/>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8" name="Picture Placeholder 27"/>
          <p:cNvSpPr>
            <a:spLocks noGrp="1" noChangeAspect="1"/>
          </p:cNvSpPr>
          <p:nvPr>
            <p:ph type="pic" sz="quarter" idx="31"/>
          </p:nvPr>
        </p:nvSpPr>
        <p:spPr>
          <a:xfrm>
            <a:off x="4343402" y="312268"/>
            <a:ext cx="2006650" cy="2006651"/>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4" name="Picture Placeholder 3"/>
          <p:cNvSpPr>
            <a:spLocks noGrp="1" noChangeAspect="1"/>
          </p:cNvSpPr>
          <p:nvPr>
            <p:ph type="pic" sz="quarter" idx="30"/>
          </p:nvPr>
        </p:nvSpPr>
        <p:spPr>
          <a:xfrm>
            <a:off x="2286002" y="312268"/>
            <a:ext cx="2006650" cy="2006651"/>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6" name="Picture Placeholder 5"/>
          <p:cNvSpPr>
            <a:spLocks noGrp="1" noChangeAspect="1"/>
          </p:cNvSpPr>
          <p:nvPr>
            <p:ph type="pic" sz="quarter" idx="32"/>
          </p:nvPr>
        </p:nvSpPr>
        <p:spPr>
          <a:xfrm>
            <a:off x="6400802" y="312268"/>
            <a:ext cx="2006650" cy="2006651"/>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31" name="Text Placeholder 30"/>
          <p:cNvSpPr>
            <a:spLocks noGrp="1"/>
          </p:cNvSpPr>
          <p:nvPr>
            <p:ph type="body" sz="quarter" idx="29" hasCustomPrompt="1"/>
          </p:nvPr>
        </p:nvSpPr>
        <p:spPr>
          <a:xfrm>
            <a:off x="228603" y="2514601"/>
            <a:ext cx="8153400" cy="2286000"/>
          </a:xfrm>
        </p:spPr>
        <p:txBody>
          <a:bodyPr anchor="t" anchorCtr="0"/>
          <a:lstStyle>
            <a:lvl1pPr marL="0" marR="0" indent="0" algn="l" eaLnBrk="1" latinLnBrk="0" hangingPunct="1">
              <a:buFontTx/>
              <a:buNone/>
              <a:defRPr kumimoji="0" lang="fr-FR" sz="2800" baseline="0"/>
            </a:lvl1pPr>
            <a:extLst/>
          </a:lstStyle>
          <a:p>
            <a:pPr lvl="0"/>
            <a:r>
              <a:rPr kumimoji="0" lang="fr-FR"/>
              <a:t>Cliquez pour ajouter une légende</a:t>
            </a:r>
          </a:p>
        </p:txBody>
      </p:sp>
      <p:sp>
        <p:nvSpPr>
          <p:cNvPr id="7" name="Espace réservé de la date 6"/>
          <p:cNvSpPr>
            <a:spLocks noGrp="1"/>
          </p:cNvSpPr>
          <p:nvPr>
            <p:ph type="dt" sz="half" idx="33"/>
          </p:nvPr>
        </p:nvSpPr>
        <p:spPr>
          <a:xfrm rot="16200000">
            <a:off x="7962901" y="713981"/>
            <a:ext cx="1600200" cy="365125"/>
          </a:xfrm>
          <a:prstGeom prst="rect">
            <a:avLst/>
          </a:prstGeom>
        </p:spPr>
        <p:txBody>
          <a:bodyPr/>
          <a:lstStyle>
            <a:extLst/>
          </a:lstStyle>
          <a:p>
            <a:fld id="{865C5C82-80EE-4EAB-872D-97A0106803F2}" type="datetime1">
              <a:rPr lang="fr-FR" smtClean="0"/>
              <a:t>07/05/2016</a:t>
            </a:fld>
            <a:endParaRPr lang="fr-BE" dirty="0"/>
          </a:p>
        </p:txBody>
      </p:sp>
      <p:sp>
        <p:nvSpPr>
          <p:cNvPr id="8" name="Rectangle 7"/>
          <p:cNvSpPr>
            <a:spLocks noGrp="1"/>
          </p:cNvSpPr>
          <p:nvPr>
            <p:ph type="sldNum" sz="quarter" idx="34"/>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35"/>
          </p:nvPr>
        </p:nvSpPr>
        <p:spPr/>
        <p:txBody>
          <a:bodyPr/>
          <a:lstStyle>
            <a:extLst/>
          </a:lstStyle>
          <a:p>
            <a:r>
              <a:rPr lang="fr-FR" smtClean="0"/>
              <a:t>www.tifawt.com</a:t>
            </a:r>
            <a:endParaRPr lang="fr-BE"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oses : portrait 1 pose, paysage 3 poses">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3" y="193252"/>
            <a:ext cx="4764388" cy="476439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6" name="Picture Placeholder 25"/>
          <p:cNvSpPr>
            <a:spLocks noGrp="1"/>
          </p:cNvSpPr>
          <p:nvPr>
            <p:ph type="pic" sz="quarter" idx="18"/>
          </p:nvPr>
        </p:nvSpPr>
        <p:spPr>
          <a:xfrm>
            <a:off x="5446342" y="193250"/>
            <a:ext cx="2670049" cy="1501902"/>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4" name="Picture Placeholder 13"/>
          <p:cNvSpPr>
            <a:spLocks noGrp="1"/>
          </p:cNvSpPr>
          <p:nvPr>
            <p:ph type="pic" sz="quarter" idx="22"/>
          </p:nvPr>
        </p:nvSpPr>
        <p:spPr>
          <a:xfrm>
            <a:off x="5446342" y="1824494"/>
            <a:ext cx="2670049" cy="1501902"/>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3" name="Picture Placeholder 12"/>
          <p:cNvSpPr>
            <a:spLocks noGrp="1"/>
          </p:cNvSpPr>
          <p:nvPr>
            <p:ph type="pic" sz="quarter" idx="23"/>
          </p:nvPr>
        </p:nvSpPr>
        <p:spPr>
          <a:xfrm>
            <a:off x="5446342" y="3455737"/>
            <a:ext cx="2670049" cy="1501902"/>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6" name="Espace réservé de la date 5"/>
          <p:cNvSpPr>
            <a:spLocks noGrp="1"/>
          </p:cNvSpPr>
          <p:nvPr>
            <p:ph type="dt" sz="half" idx="24"/>
          </p:nvPr>
        </p:nvSpPr>
        <p:spPr>
          <a:xfrm rot="16200000">
            <a:off x="7962901" y="713981"/>
            <a:ext cx="1600200" cy="365125"/>
          </a:xfrm>
          <a:prstGeom prst="rect">
            <a:avLst/>
          </a:prstGeom>
        </p:spPr>
        <p:txBody>
          <a:bodyPr/>
          <a:lstStyle>
            <a:extLst/>
          </a:lstStyle>
          <a:p>
            <a:fld id="{F99B2236-1ADB-4A3F-9C54-ADBD87F0035F}" type="datetime1">
              <a:rPr lang="fr-FR" smtClean="0"/>
              <a:t>07/05/2016</a:t>
            </a:fld>
            <a:endParaRPr lang="fr-BE" dirty="0"/>
          </a:p>
        </p:txBody>
      </p:sp>
      <p:sp>
        <p:nvSpPr>
          <p:cNvPr id="7" name="Rectangle 6"/>
          <p:cNvSpPr>
            <a:spLocks noGrp="1"/>
          </p:cNvSpPr>
          <p:nvPr>
            <p:ph type="sldNum" sz="quarter" idx="25"/>
          </p:nvPr>
        </p:nvSpPr>
        <p:spPr/>
        <p:txBody>
          <a:bodyPr/>
          <a:lstStyle>
            <a:extLst/>
          </a:lstStyle>
          <a:p>
            <a:fld id="{CF4668DC-857F-487D-BFFA-8C0CA5037977}" type="slidenum">
              <a:rPr lang="fr-BE" smtClean="0"/>
              <a:pPr/>
              <a:t>‹N°›</a:t>
            </a:fld>
            <a:endParaRPr lang="fr-BE" dirty="0"/>
          </a:p>
        </p:txBody>
      </p:sp>
      <p:sp>
        <p:nvSpPr>
          <p:cNvPr id="8" name="Rectangle 7"/>
          <p:cNvSpPr>
            <a:spLocks noGrp="1"/>
          </p:cNvSpPr>
          <p:nvPr>
            <p:ph type="ftr" sz="quarter" idx="26"/>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poses : paysage 3 poses, portrait 2 poses">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2571751"/>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2" name="Picture Placeholder 11"/>
          <p:cNvSpPr>
            <a:spLocks noGrp="1"/>
          </p:cNvSpPr>
          <p:nvPr>
            <p:ph type="pic" sz="quarter" idx="17"/>
          </p:nvPr>
        </p:nvSpPr>
        <p:spPr>
          <a:xfrm>
            <a:off x="2438400" y="171454"/>
            <a:ext cx="5562601" cy="3128963"/>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5" name="Picture Placeholder 14"/>
          <p:cNvSpPr>
            <a:spLocks noGrp="1"/>
          </p:cNvSpPr>
          <p:nvPr>
            <p:ph type="pic" sz="quarter" idx="26"/>
          </p:nvPr>
        </p:nvSpPr>
        <p:spPr>
          <a:xfrm>
            <a:off x="228600" y="171451"/>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31" name="Picture Placeholder 30"/>
          <p:cNvSpPr>
            <a:spLocks noGrp="1"/>
          </p:cNvSpPr>
          <p:nvPr>
            <p:ph type="pic" sz="quarter" idx="27"/>
          </p:nvPr>
        </p:nvSpPr>
        <p:spPr>
          <a:xfrm>
            <a:off x="5257803" y="3371851"/>
            <a:ext cx="2743201"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7" name="Picture Placeholder 16"/>
          <p:cNvSpPr>
            <a:spLocks noGrp="1"/>
          </p:cNvSpPr>
          <p:nvPr>
            <p:ph type="pic" sz="quarter" idx="28"/>
          </p:nvPr>
        </p:nvSpPr>
        <p:spPr>
          <a:xfrm>
            <a:off x="2438402" y="3371851"/>
            <a:ext cx="2743201"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7" name="Espace réservé de la date 6"/>
          <p:cNvSpPr>
            <a:spLocks noGrp="1"/>
          </p:cNvSpPr>
          <p:nvPr>
            <p:ph type="dt" sz="half" idx="29"/>
          </p:nvPr>
        </p:nvSpPr>
        <p:spPr>
          <a:xfrm rot="16200000">
            <a:off x="7962901" y="713981"/>
            <a:ext cx="1600200" cy="365125"/>
          </a:xfrm>
          <a:prstGeom prst="rect">
            <a:avLst/>
          </a:prstGeom>
        </p:spPr>
        <p:txBody>
          <a:bodyPr/>
          <a:lstStyle>
            <a:extLst/>
          </a:lstStyle>
          <a:p>
            <a:fld id="{188A6C07-FCD4-4014-87E7-5E1EA3D322DC}" type="datetime1">
              <a:rPr lang="fr-FR" smtClean="0"/>
              <a:t>07/05/2016</a:t>
            </a:fld>
            <a:endParaRPr lang="fr-BE" dirty="0"/>
          </a:p>
        </p:txBody>
      </p:sp>
      <p:sp>
        <p:nvSpPr>
          <p:cNvPr id="8" name="Rectangle 7"/>
          <p:cNvSpPr>
            <a:spLocks noGrp="1"/>
          </p:cNvSpPr>
          <p:nvPr>
            <p:ph type="sldNum" sz="quarter" idx="30"/>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31"/>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poses : paysage 2 poses, portrait 3 poses">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1" y="171450"/>
            <a:ext cx="2606040" cy="260604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7" name="Picture Placeholder 6"/>
          <p:cNvSpPr>
            <a:spLocks noGrp="1"/>
          </p:cNvSpPr>
          <p:nvPr>
            <p:ph type="pic" sz="quarter" idx="29"/>
          </p:nvPr>
        </p:nvSpPr>
        <p:spPr>
          <a:xfrm>
            <a:off x="228602" y="2900362"/>
            <a:ext cx="39624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7" name="Picture Placeholder 26"/>
          <p:cNvSpPr>
            <a:spLocks noGrp="1"/>
          </p:cNvSpPr>
          <p:nvPr>
            <p:ph type="pic" sz="quarter" idx="30"/>
          </p:nvPr>
        </p:nvSpPr>
        <p:spPr>
          <a:xfrm>
            <a:off x="4419603" y="2900362"/>
            <a:ext cx="39624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4" name="Picture Placeholder 13"/>
          <p:cNvSpPr>
            <a:spLocks noGrp="1"/>
          </p:cNvSpPr>
          <p:nvPr>
            <p:ph type="pic" sz="quarter" idx="27"/>
          </p:nvPr>
        </p:nvSpPr>
        <p:spPr>
          <a:xfrm>
            <a:off x="3009899" y="171450"/>
            <a:ext cx="2606040" cy="260604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2" name="Picture Placeholder 11"/>
          <p:cNvSpPr>
            <a:spLocks noGrp="1"/>
          </p:cNvSpPr>
          <p:nvPr>
            <p:ph type="pic" sz="quarter" idx="28"/>
          </p:nvPr>
        </p:nvSpPr>
        <p:spPr>
          <a:xfrm>
            <a:off x="5791200" y="171450"/>
            <a:ext cx="2606040" cy="260604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8" name="Espace réservé de la date 7"/>
          <p:cNvSpPr>
            <a:spLocks noGrp="1"/>
          </p:cNvSpPr>
          <p:nvPr>
            <p:ph type="dt" sz="half" idx="31"/>
          </p:nvPr>
        </p:nvSpPr>
        <p:spPr>
          <a:xfrm rot="16200000">
            <a:off x="7962901" y="713981"/>
            <a:ext cx="1600200" cy="365125"/>
          </a:xfrm>
          <a:prstGeom prst="rect">
            <a:avLst/>
          </a:prstGeom>
        </p:spPr>
        <p:txBody>
          <a:bodyPr/>
          <a:lstStyle>
            <a:extLst/>
          </a:lstStyle>
          <a:p>
            <a:fld id="{261A82BF-38FF-484C-8B18-1885A154AC20}" type="datetime1">
              <a:rPr lang="fr-FR" smtClean="0"/>
              <a:t>07/05/2016</a:t>
            </a:fld>
            <a:endParaRPr lang="fr-BE" dirty="0"/>
          </a:p>
        </p:txBody>
      </p:sp>
      <p:sp>
        <p:nvSpPr>
          <p:cNvPr id="10" name="Rectangle 9"/>
          <p:cNvSpPr>
            <a:spLocks noGrp="1"/>
          </p:cNvSpPr>
          <p:nvPr>
            <p:ph type="sldNum" sz="quarter" idx="32"/>
          </p:nvPr>
        </p:nvSpPr>
        <p:spPr/>
        <p:txBody>
          <a:bodyPr/>
          <a:lstStyle>
            <a:extLst/>
          </a:lstStyle>
          <a:p>
            <a:fld id="{CF4668DC-857F-487D-BFFA-8C0CA5037977}" type="slidenum">
              <a:rPr lang="fr-BE" smtClean="0"/>
              <a:pPr/>
              <a:t>‹N°›</a:t>
            </a:fld>
            <a:endParaRPr lang="fr-BE" dirty="0"/>
          </a:p>
        </p:txBody>
      </p:sp>
      <p:sp>
        <p:nvSpPr>
          <p:cNvPr id="11" name="Rectangle 10"/>
          <p:cNvSpPr>
            <a:spLocks noGrp="1"/>
          </p:cNvSpPr>
          <p:nvPr>
            <p:ph type="ftr" sz="quarter" idx="33"/>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ré avec légende">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3" y="571500"/>
            <a:ext cx="4873334" cy="3657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fr-FR" sz="2000" i="0">
                <a:solidFill>
                  <a:schemeClr val="tx2"/>
                </a:solidFill>
                <a:latin typeface="+mn-lt"/>
                <a:ea typeface="+mn-ea"/>
                <a:cs typeface="+mn-cs"/>
              </a:defRPr>
            </a:lvl1pPr>
            <a:extLst/>
          </a:lstStyle>
          <a:p>
            <a:pPr marL="0" marR="0" indent="1588" algn="ctr" eaLnBrk="1" latinLnBrk="0" hangingPunct="1"/>
            <a:r>
              <a:rPr lang="fr-FR" dirty="0" smtClean="0"/>
              <a:t>Cliquez sur l'icône pour ajouter une image</a:t>
            </a:r>
            <a:endParaRPr/>
          </a:p>
        </p:txBody>
      </p:sp>
      <p:sp>
        <p:nvSpPr>
          <p:cNvPr id="7" name="Text Placeholder 6"/>
          <p:cNvSpPr>
            <a:spLocks noGrp="1"/>
          </p:cNvSpPr>
          <p:nvPr>
            <p:ph type="body" sz="quarter" idx="15" hasCustomPrompt="1"/>
          </p:nvPr>
        </p:nvSpPr>
        <p:spPr>
          <a:xfrm>
            <a:off x="2133601" y="4286251"/>
            <a:ext cx="4876800" cy="628650"/>
          </a:xfrm>
        </p:spPr>
        <p:txBody>
          <a:bodyPr tIns="91440" rIns="9144" bIns="91440" anchor="t"/>
          <a:lstStyle>
            <a:lvl1pPr marL="0" marR="0" indent="0" algn="l" eaLnBrk="1" latinLnBrk="0" hangingPunct="1">
              <a:buFontTx/>
              <a:buNone/>
              <a:defRPr kumimoji="0" lang="fr-FR" sz="2000" i="0"/>
            </a:lvl1pPr>
            <a:extLst/>
          </a:lstStyle>
          <a:p>
            <a:pPr lvl="0"/>
            <a:r>
              <a:rPr kumimoji="0" lang="fr-FR"/>
              <a:t>Cliquez pour ajouter une légende</a:t>
            </a:r>
          </a:p>
        </p:txBody>
      </p:sp>
      <p:sp>
        <p:nvSpPr>
          <p:cNvPr id="8" name="Espace réservé de la date 7"/>
          <p:cNvSpPr>
            <a:spLocks noGrp="1"/>
          </p:cNvSpPr>
          <p:nvPr>
            <p:ph type="dt" sz="half" idx="16"/>
          </p:nvPr>
        </p:nvSpPr>
        <p:spPr>
          <a:xfrm rot="16200000">
            <a:off x="7962901" y="713981"/>
            <a:ext cx="1600200" cy="365125"/>
          </a:xfrm>
          <a:prstGeom prst="rect">
            <a:avLst/>
          </a:prstGeom>
        </p:spPr>
        <p:txBody>
          <a:bodyPr/>
          <a:lstStyle>
            <a:extLst/>
          </a:lstStyle>
          <a:p>
            <a:fld id="{373F53B0-6E86-4DCB-877C-6A1BFFA346EF}" type="datetime1">
              <a:rPr lang="fr-FR" smtClean="0"/>
              <a:t>07/05/2016</a:t>
            </a:fld>
            <a:endParaRPr lang="fr-BE" dirty="0"/>
          </a:p>
        </p:txBody>
      </p:sp>
      <p:sp>
        <p:nvSpPr>
          <p:cNvPr id="9" name="Rectangle 8"/>
          <p:cNvSpPr>
            <a:spLocks noGrp="1"/>
          </p:cNvSpPr>
          <p:nvPr>
            <p:ph type="sldNum" sz="quarter" idx="17"/>
          </p:nvPr>
        </p:nvSpPr>
        <p:spPr/>
        <p:txBody>
          <a:bodyPr/>
          <a:lstStyle>
            <a:extLst/>
          </a:lstStyle>
          <a:p>
            <a:fld id="{CF4668DC-857F-487D-BFFA-8C0CA5037977}" type="slidenum">
              <a:rPr lang="fr-BE" smtClean="0"/>
              <a:pPr/>
              <a:t>‹N°›</a:t>
            </a:fld>
            <a:endParaRPr lang="fr-BE" dirty="0"/>
          </a:p>
        </p:txBody>
      </p:sp>
      <p:sp>
        <p:nvSpPr>
          <p:cNvPr id="10" name="Rectangle 9"/>
          <p:cNvSpPr>
            <a:spLocks noGrp="1"/>
          </p:cNvSpPr>
          <p:nvPr>
            <p:ph type="ftr" sz="quarter" idx="18"/>
          </p:nvPr>
        </p:nvSpPr>
        <p:spPr/>
        <p:txBody>
          <a:bodyPr/>
          <a:lstStyle>
            <a:extLst/>
          </a:lstStyle>
          <a:p>
            <a:r>
              <a:rPr lang="fr-FR" smtClean="0"/>
              <a:t>www.tifawt.com</a:t>
            </a:r>
            <a:endParaRPr lang="fr-BE"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rré 2 poses avec légende">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6" y="1028700"/>
            <a:ext cx="3198127" cy="24003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fr-FR" sz="2400" i="0">
                <a:solidFill>
                  <a:schemeClr val="tx2"/>
                </a:solidFill>
                <a:latin typeface="+mn-lt"/>
                <a:ea typeface="+mn-ea"/>
                <a:cs typeface="+mn-cs"/>
              </a:defRPr>
            </a:lvl1pPr>
            <a:extLst/>
          </a:lstStyle>
          <a:p>
            <a:pPr marL="0" marR="0" indent="1588" algn="ctr" eaLnBrk="1" latinLnBrk="0" hangingPunct="1"/>
            <a:r>
              <a:rPr lang="fr-FR" dirty="0" smtClean="0"/>
              <a:t>Cliquez sur l'icône pour ajouter une image</a:t>
            </a:r>
            <a:endParaRPr/>
          </a:p>
        </p:txBody>
      </p:sp>
      <p:sp>
        <p:nvSpPr>
          <p:cNvPr id="7" name="Picture Placeholder 6"/>
          <p:cNvSpPr>
            <a:spLocks noGrp="1" noChangeAspect="1"/>
          </p:cNvSpPr>
          <p:nvPr>
            <p:ph type="pic" sz="quarter" idx="14"/>
          </p:nvPr>
        </p:nvSpPr>
        <p:spPr>
          <a:xfrm>
            <a:off x="1145276" y="1028700"/>
            <a:ext cx="3198127" cy="24003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fr-FR" sz="2000" i="0">
                <a:solidFill>
                  <a:schemeClr val="tx2"/>
                </a:solidFill>
                <a:latin typeface="+mn-lt"/>
                <a:ea typeface="+mn-ea"/>
                <a:cs typeface="+mn-cs"/>
              </a:defRPr>
            </a:lvl1pPr>
            <a:extLst/>
          </a:lstStyle>
          <a:p>
            <a:pPr marL="0" marR="0" indent="1588" algn="ctr" eaLnBrk="1" latinLnBrk="0" hangingPunct="1"/>
            <a:r>
              <a:rPr lang="fr-FR" dirty="0" smtClean="0"/>
              <a:t>Cliquez sur l'icône pour ajouter une image</a:t>
            </a:r>
            <a:endParaRPr/>
          </a:p>
        </p:txBody>
      </p:sp>
      <p:sp>
        <p:nvSpPr>
          <p:cNvPr id="8" name="Text Placeholder 7"/>
          <p:cNvSpPr>
            <a:spLocks noGrp="1"/>
          </p:cNvSpPr>
          <p:nvPr>
            <p:ph type="body" sz="quarter" idx="15" hasCustomPrompt="1"/>
          </p:nvPr>
        </p:nvSpPr>
        <p:spPr>
          <a:xfrm>
            <a:off x="4953003" y="3486150"/>
            <a:ext cx="3200400" cy="971550"/>
          </a:xfrm>
        </p:spPr>
        <p:txBody>
          <a:bodyPr tIns="91440" rIns="9144" bIns="91440" anchor="t"/>
          <a:lstStyle>
            <a:lvl1pPr marL="0" marR="0" indent="0" algn="l" eaLnBrk="1" latinLnBrk="0" hangingPunct="1">
              <a:buFontTx/>
              <a:buNone/>
              <a:defRPr kumimoji="0" lang="fr-FR" sz="2000" i="0"/>
            </a:lvl1pPr>
            <a:extLst/>
          </a:lstStyle>
          <a:p>
            <a:pPr lvl="0"/>
            <a:r>
              <a:rPr kumimoji="0" lang="fr-FR"/>
              <a:t>Cliquez pour ajouter une légende</a:t>
            </a:r>
          </a:p>
        </p:txBody>
      </p:sp>
      <p:sp>
        <p:nvSpPr>
          <p:cNvPr id="9" name="Text Placeholder 8"/>
          <p:cNvSpPr>
            <a:spLocks noGrp="1"/>
          </p:cNvSpPr>
          <p:nvPr>
            <p:ph type="body" sz="quarter" idx="16" hasCustomPrompt="1"/>
          </p:nvPr>
        </p:nvSpPr>
        <p:spPr>
          <a:xfrm>
            <a:off x="1143002" y="3486150"/>
            <a:ext cx="3200400" cy="971550"/>
          </a:xfrm>
        </p:spPr>
        <p:txBody>
          <a:bodyPr tIns="91440" rIns="9144" bIns="91440" anchor="t"/>
          <a:lstStyle>
            <a:lvl1pPr marL="0" marR="0" indent="0" algn="l" eaLnBrk="1" latinLnBrk="0" hangingPunct="1">
              <a:buFontTx/>
              <a:buNone/>
              <a:defRPr kumimoji="0" lang="fr-FR" sz="2000" i="0"/>
            </a:lvl1pPr>
            <a:extLst/>
          </a:lstStyle>
          <a:p>
            <a:pPr lvl="0"/>
            <a:r>
              <a:rPr kumimoji="0" lang="fr-FR"/>
              <a:t>Cliquez pour ajouter une légende</a:t>
            </a:r>
          </a:p>
        </p:txBody>
      </p:sp>
      <p:sp>
        <p:nvSpPr>
          <p:cNvPr id="10" name="Espace réservé de la date 9"/>
          <p:cNvSpPr>
            <a:spLocks noGrp="1"/>
          </p:cNvSpPr>
          <p:nvPr>
            <p:ph type="dt" sz="half" idx="17"/>
          </p:nvPr>
        </p:nvSpPr>
        <p:spPr>
          <a:xfrm rot="16200000">
            <a:off x="7962901" y="713981"/>
            <a:ext cx="1600200" cy="365125"/>
          </a:xfrm>
          <a:prstGeom prst="rect">
            <a:avLst/>
          </a:prstGeom>
        </p:spPr>
        <p:txBody>
          <a:bodyPr/>
          <a:lstStyle>
            <a:extLst/>
          </a:lstStyle>
          <a:p>
            <a:fld id="{D06B2BE9-8D9A-4E81-AC87-8E41BBB06EF0}" type="datetime1">
              <a:rPr lang="fr-FR" smtClean="0"/>
              <a:t>07/05/2016</a:t>
            </a:fld>
            <a:endParaRPr lang="fr-BE" dirty="0"/>
          </a:p>
        </p:txBody>
      </p:sp>
      <p:sp>
        <p:nvSpPr>
          <p:cNvPr id="11" name="Rectangle 10"/>
          <p:cNvSpPr>
            <a:spLocks noGrp="1"/>
          </p:cNvSpPr>
          <p:nvPr>
            <p:ph type="sldNum" sz="quarter" idx="18"/>
          </p:nvPr>
        </p:nvSpPr>
        <p:spPr/>
        <p:txBody>
          <a:bodyPr/>
          <a:lstStyle>
            <a:extLst/>
          </a:lstStyle>
          <a:p>
            <a:fld id="{CF4668DC-857F-487D-BFFA-8C0CA5037977}" type="slidenum">
              <a:rPr lang="fr-BE" smtClean="0"/>
              <a:pPr/>
              <a:t>‹N°›</a:t>
            </a:fld>
            <a:endParaRPr lang="fr-BE" dirty="0"/>
          </a:p>
        </p:txBody>
      </p:sp>
      <p:sp>
        <p:nvSpPr>
          <p:cNvPr id="12" name="Rectangle 11"/>
          <p:cNvSpPr>
            <a:spLocks noGrp="1"/>
          </p:cNvSpPr>
          <p:nvPr>
            <p:ph type="ftr" sz="quarter" idx="19"/>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ysage avec légend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4" y="163793"/>
            <a:ext cx="7467600" cy="4200525"/>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9" name="Text Placeholder 18"/>
          <p:cNvSpPr>
            <a:spLocks noGrp="1"/>
          </p:cNvSpPr>
          <p:nvPr>
            <p:ph type="body" sz="quarter" idx="11" hasCustomPrompt="1"/>
          </p:nvPr>
        </p:nvSpPr>
        <p:spPr>
          <a:xfrm>
            <a:off x="533404" y="4457701"/>
            <a:ext cx="7467600" cy="571500"/>
          </a:xfrm>
        </p:spPr>
        <p:txBody>
          <a:bodyPr anchor="t" anchorCtr="0"/>
          <a:lstStyle>
            <a:lvl1pPr marL="0" marR="0" indent="0" algn="r" eaLnBrk="1" latinLnBrk="0" hangingPunct="1">
              <a:buFontTx/>
              <a:buNone/>
              <a:defRPr kumimoji="0" lang="fr-FR" sz="2400" i="0" baseline="0"/>
            </a:lvl1pPr>
            <a:extLst/>
          </a:lstStyle>
          <a:p>
            <a:pPr lvl="0"/>
            <a:r>
              <a:rPr kumimoji="0" lang="fr-FR"/>
              <a:t>Cliquez pour ajouter une légende</a:t>
            </a:r>
          </a:p>
        </p:txBody>
      </p:sp>
      <p:sp>
        <p:nvSpPr>
          <p:cNvPr id="7" name="Espace réservé de la date 6"/>
          <p:cNvSpPr>
            <a:spLocks noGrp="1"/>
          </p:cNvSpPr>
          <p:nvPr>
            <p:ph type="dt" sz="half" idx="12"/>
          </p:nvPr>
        </p:nvSpPr>
        <p:spPr>
          <a:xfrm rot="16200000">
            <a:off x="7962901" y="713981"/>
            <a:ext cx="1600200" cy="365125"/>
          </a:xfrm>
          <a:prstGeom prst="rect">
            <a:avLst/>
          </a:prstGeom>
        </p:spPr>
        <p:txBody>
          <a:bodyPr/>
          <a:lstStyle>
            <a:extLst/>
          </a:lstStyle>
          <a:p>
            <a:fld id="{32F2AFE8-99AA-48BB-8EFB-43842491E66E}" type="datetime1">
              <a:rPr lang="fr-FR" smtClean="0"/>
              <a:t>07/05/2016</a:t>
            </a:fld>
            <a:endParaRPr lang="fr-BE" dirty="0"/>
          </a:p>
        </p:txBody>
      </p:sp>
      <p:sp>
        <p:nvSpPr>
          <p:cNvPr id="8" name="Rectangle 7"/>
          <p:cNvSpPr>
            <a:spLocks noGrp="1"/>
          </p:cNvSpPr>
          <p:nvPr>
            <p:ph type="sldNum" sz="quarter" idx="13"/>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14"/>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avec légende">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1" y="1143001"/>
            <a:ext cx="8229601" cy="20574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fr-FR" sz="2000" i="0">
                <a:solidFill>
                  <a:schemeClr val="tx2"/>
                </a:solidFill>
                <a:latin typeface="+mn-lt"/>
                <a:ea typeface="+mn-ea"/>
                <a:cs typeface="+mn-cs"/>
              </a:defRPr>
            </a:lvl1pPr>
            <a:extLst/>
          </a:lstStyle>
          <a:p>
            <a:pPr marL="0" marR="0" indent="0" algn="ctr" eaLnBrk="1" latinLnBrk="0" hangingPunct="1"/>
            <a:r>
              <a:rPr lang="fr-FR" dirty="0" smtClean="0"/>
              <a:t>Cliquez sur l'icône pour ajouter une image</a:t>
            </a:r>
            <a:endParaRPr/>
          </a:p>
        </p:txBody>
      </p:sp>
      <p:sp>
        <p:nvSpPr>
          <p:cNvPr id="7" name="Text Placeholder 6"/>
          <p:cNvSpPr>
            <a:spLocks noGrp="1"/>
          </p:cNvSpPr>
          <p:nvPr>
            <p:ph type="body" sz="quarter" idx="31" hasCustomPrompt="1"/>
          </p:nvPr>
        </p:nvSpPr>
        <p:spPr>
          <a:xfrm>
            <a:off x="228601" y="3257550"/>
            <a:ext cx="8229601" cy="1257300"/>
          </a:xfrm>
        </p:spPr>
        <p:txBody>
          <a:bodyPr tIns="91440" rIns="9144" bIns="91440" anchor="t"/>
          <a:lstStyle>
            <a:lvl1pPr marL="0" marR="0" indent="0" algn="r" eaLnBrk="1" latinLnBrk="0" hangingPunct="1">
              <a:buFontTx/>
              <a:buNone/>
              <a:defRPr kumimoji="0" lang="fr-FR" sz="2000" i="0"/>
            </a:lvl1pPr>
            <a:extLst/>
          </a:lstStyle>
          <a:p>
            <a:pPr lvl="0"/>
            <a:r>
              <a:rPr kumimoji="0" lang="fr-FR"/>
              <a:t>Cliquez pour ajouter une légende</a:t>
            </a:r>
          </a:p>
        </p:txBody>
      </p:sp>
      <p:sp>
        <p:nvSpPr>
          <p:cNvPr id="8" name="Espace réservé de la date 7"/>
          <p:cNvSpPr>
            <a:spLocks noGrp="1"/>
          </p:cNvSpPr>
          <p:nvPr>
            <p:ph type="dt" sz="half" idx="32"/>
          </p:nvPr>
        </p:nvSpPr>
        <p:spPr>
          <a:xfrm rot="16200000">
            <a:off x="7962901" y="713981"/>
            <a:ext cx="1600200" cy="365125"/>
          </a:xfrm>
          <a:prstGeom prst="rect">
            <a:avLst/>
          </a:prstGeom>
        </p:spPr>
        <p:txBody>
          <a:bodyPr/>
          <a:lstStyle>
            <a:extLst/>
          </a:lstStyle>
          <a:p>
            <a:fld id="{0505C9F2-850F-49D5-B893-C415A904787C}" type="datetime1">
              <a:rPr lang="fr-FR" smtClean="0"/>
              <a:t>07/05/2016</a:t>
            </a:fld>
            <a:endParaRPr lang="fr-BE" dirty="0"/>
          </a:p>
        </p:txBody>
      </p:sp>
      <p:sp>
        <p:nvSpPr>
          <p:cNvPr id="9" name="Rectangle 8"/>
          <p:cNvSpPr>
            <a:spLocks noGrp="1"/>
          </p:cNvSpPr>
          <p:nvPr>
            <p:ph type="sldNum" sz="quarter" idx="33"/>
          </p:nvPr>
        </p:nvSpPr>
        <p:spPr/>
        <p:txBody>
          <a:bodyPr/>
          <a:lstStyle>
            <a:extLst/>
          </a:lstStyle>
          <a:p>
            <a:fld id="{CF4668DC-857F-487D-BFFA-8C0CA5037977}" type="slidenum">
              <a:rPr lang="fr-BE" smtClean="0"/>
              <a:pPr/>
              <a:t>‹N°›</a:t>
            </a:fld>
            <a:endParaRPr lang="fr-BE" dirty="0"/>
          </a:p>
        </p:txBody>
      </p:sp>
      <p:sp>
        <p:nvSpPr>
          <p:cNvPr id="10" name="Rectangle 9"/>
          <p:cNvSpPr>
            <a:spLocks noGrp="1"/>
          </p:cNvSpPr>
          <p:nvPr>
            <p:ph type="ftr" sz="quarter" idx="34"/>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 name="Content Placeholder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a:xfrm rot="16200000">
            <a:off x="7962901" y="713981"/>
            <a:ext cx="1600200" cy="365125"/>
          </a:xfrm>
          <a:prstGeom prst="rect">
            <a:avLst/>
          </a:prstGeom>
        </p:spPr>
        <p:txBody>
          <a:bodyPr/>
          <a:lstStyle>
            <a:extLst/>
          </a:lstStyle>
          <a:p>
            <a:fld id="{C01AEC7F-EA6A-449D-8963-A42F6276D701}" type="datetime1">
              <a:rPr lang="fr-FR" smtClean="0"/>
              <a:t>07/05/2016</a:t>
            </a:fld>
            <a:endParaRPr lang="fr-BE" dirty="0"/>
          </a:p>
        </p:txBody>
      </p:sp>
      <p:sp>
        <p:nvSpPr>
          <p:cNvPr id="5" name="Footer Placeholder 4"/>
          <p:cNvSpPr>
            <a:spLocks noGrp="1"/>
          </p:cNvSpPr>
          <p:nvPr>
            <p:ph type="ftr" sz="quarter" idx="11"/>
          </p:nvPr>
        </p:nvSpPr>
        <p:spPr/>
        <p:txBody>
          <a:bodyPr/>
          <a:lstStyle>
            <a:extLst/>
          </a:lstStyle>
          <a:p>
            <a:r>
              <a:rPr lang="fr-FR" smtClean="0"/>
              <a:t>www.tifawt.com</a:t>
            </a:r>
            <a:endParaRPr lang="fr-BE" dirty="0"/>
          </a:p>
        </p:txBody>
      </p:sp>
      <p:sp>
        <p:nvSpPr>
          <p:cNvPr id="6" name="Slide Number Placeholder 5"/>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6675463" y="1889130"/>
            <a:ext cx="4143385" cy="365125"/>
          </a:xfrm>
        </p:spPr>
        <p:txBody>
          <a:bodyPr/>
          <a:lstStyle>
            <a:lvl1pPr>
              <a:defRPr sz="1400" b="1">
                <a:solidFill>
                  <a:schemeClr val="bg1">
                    <a:alpha val="35000"/>
                  </a:schemeClr>
                </a:solidFill>
              </a:defRPr>
            </a:lvl1pPr>
            <a:extLst/>
          </a:lstStyle>
          <a:p>
            <a:r>
              <a:rPr lang="fr-FR" smtClean="0"/>
              <a:t>www.tifawt.com</a:t>
            </a:r>
            <a:endParaRPr lang="fr-FR" dirty="0"/>
          </a:p>
        </p:txBody>
      </p:sp>
      <p:sp>
        <p:nvSpPr>
          <p:cNvPr id="4" name="Slide Number Placeholder 3"/>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re">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1" y="3086101"/>
            <a:ext cx="7239000" cy="400050"/>
          </a:xfrm>
          <a:noFill/>
        </p:spPr>
        <p:txBody>
          <a:bodyPr vert="horz"/>
          <a:lstStyle>
            <a:lvl1pPr algn="l" eaLnBrk="1" latinLnBrk="0" hangingPunct="1">
              <a:defRPr kumimoji="0" lang="fr-FR" sz="2000" b="0" cap="all" spc="150" baseline="0">
                <a:solidFill>
                  <a:schemeClr val="bg1"/>
                </a:solidFill>
              </a:defRPr>
            </a:lvl1pPr>
            <a:extLst/>
          </a:lstStyle>
          <a:p>
            <a:pPr eaLnBrk="1" latinLnBrk="0" hangingPunct="1"/>
            <a:r>
              <a:rPr lang="fr-FR" smtClean="0"/>
              <a:t>Cliquez pour modifier le style du titre</a:t>
            </a:r>
            <a:endParaRPr/>
          </a:p>
        </p:txBody>
      </p:sp>
      <p:sp>
        <p:nvSpPr>
          <p:cNvPr id="3" name="Rectangle 3"/>
          <p:cNvSpPr>
            <a:spLocks noGrp="1"/>
          </p:cNvSpPr>
          <p:nvPr>
            <p:ph type="subTitle" idx="1" hasCustomPrompt="1"/>
          </p:nvPr>
        </p:nvSpPr>
        <p:spPr>
          <a:xfrm>
            <a:off x="228601" y="3529584"/>
            <a:ext cx="6934200" cy="171450"/>
          </a:xfrm>
          <a:solidFill>
            <a:schemeClr val="bg1"/>
          </a:solidFill>
        </p:spPr>
        <p:txBody>
          <a:bodyPr/>
          <a:lstStyle>
            <a:lvl1pPr marL="0" indent="0" algn="l" eaLnBrk="1" latinLnBrk="0" hangingPunct="1">
              <a:buNone/>
              <a:defRPr kumimoji="0" lang="fr-FR"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fr-FR"/>
              <a:t>Cliquez pour ajouter les informations sur l'auteur</a:t>
            </a:r>
          </a:p>
        </p:txBody>
      </p:sp>
      <p:sp>
        <p:nvSpPr>
          <p:cNvPr id="15" name="Rectangle 15"/>
          <p:cNvSpPr>
            <a:spLocks noGrp="1"/>
          </p:cNvSpPr>
          <p:nvPr>
            <p:ph type="sldNum" sz="quarter" idx="11"/>
          </p:nvPr>
        </p:nvSpPr>
        <p:spPr>
          <a:xfrm>
            <a:off x="6477000" y="4857750"/>
            <a:ext cx="1021080" cy="228600"/>
          </a:xfrm>
        </p:spPr>
        <p:txBody>
          <a:bodyPr anchor="ctr"/>
          <a:lstStyle>
            <a:extLst/>
          </a:lstStyle>
          <a:p>
            <a:fld id="{CF4668DC-857F-487D-BFFA-8C0CA5037977}" type="slidenum">
              <a:rPr lang="fr-BE" smtClean="0"/>
              <a:pPr/>
              <a:t>‹N°›</a:t>
            </a:fld>
            <a:endParaRPr lang="fr-BE" dirty="0"/>
          </a:p>
        </p:txBody>
      </p:sp>
      <p:sp>
        <p:nvSpPr>
          <p:cNvPr id="16" name="Rectangle 16"/>
          <p:cNvSpPr>
            <a:spLocks noGrp="1"/>
          </p:cNvSpPr>
          <p:nvPr>
            <p:ph type="ftr" sz="quarter" idx="12"/>
          </p:nvPr>
        </p:nvSpPr>
        <p:spPr/>
        <p:txBody>
          <a:bodyPr/>
          <a:lstStyle>
            <a:extLst/>
          </a:lstStyle>
          <a:p>
            <a:r>
              <a:rPr lang="fr-FR" smtClean="0"/>
              <a:t>www.tifawt.com</a:t>
            </a:r>
            <a:endParaRPr lang="fr-BE" dirty="0"/>
          </a:p>
        </p:txBody>
      </p:sp>
      <p:sp>
        <p:nvSpPr>
          <p:cNvPr id="10" name="Date Placeholder 9"/>
          <p:cNvSpPr>
            <a:spLocks noGrp="1"/>
          </p:cNvSpPr>
          <p:nvPr>
            <p:ph type="dt" sz="half" idx="10"/>
          </p:nvPr>
        </p:nvSpPr>
        <p:spPr>
          <a:xfrm>
            <a:off x="228601" y="4857750"/>
            <a:ext cx="1600200" cy="228600"/>
          </a:xfrm>
          <a:prstGeom prst="rect">
            <a:avLst/>
          </a:prstGeom>
        </p:spPr>
        <p:txBody>
          <a:bodyPr anchor="ctr"/>
          <a:lstStyle>
            <a:lvl1pPr algn="l" eaLnBrk="1" latinLnBrk="0" hangingPunct="1">
              <a:defRPr kumimoji="0" lang="fr-FR">
                <a:solidFill>
                  <a:srgbClr val="A0A0A0"/>
                </a:solidFill>
              </a:defRPr>
            </a:lvl1pPr>
            <a:extLst/>
          </a:lstStyle>
          <a:p>
            <a:fld id="{9C845FFC-833C-4B97-BE72-B8AAA9D2C799}" type="datetime1">
              <a:rPr lang="fr-FR" smtClean="0"/>
              <a:t>07/05/2016</a:t>
            </a:fld>
            <a:endParaRPr lang="fr-BE"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pic>
        <p:nvPicPr>
          <p:cNvPr id="20" name="Image 19" descr="finance.JPG"/>
          <p:cNvPicPr>
            <a:picLocks noChangeAspect="1"/>
          </p:cNvPicPr>
          <p:nvPr/>
        </p:nvPicPr>
        <p:blipFill>
          <a:blip r:embed="rId2"/>
          <a:stretch>
            <a:fillRect/>
          </a:stretch>
        </p:blipFill>
        <p:spPr>
          <a:xfrm flipH="1">
            <a:off x="0" y="2946781"/>
            <a:ext cx="5357818" cy="2196719"/>
          </a:xfrm>
          <a:prstGeom prst="rect">
            <a:avLst/>
          </a:prstGeom>
          <a:ln>
            <a:noFill/>
          </a:ln>
          <a:effectLst>
            <a:softEdge rad="112500"/>
          </a:effectLst>
          <a:scene3d>
            <a:camera prst="orthographicFront"/>
            <a:lightRig rig="threePt" dir="t"/>
          </a:scene3d>
          <a:sp3d>
            <a:bevelT/>
          </a:sp3d>
        </p:spPr>
      </p:pic>
      <p:pic>
        <p:nvPicPr>
          <p:cNvPr id="18" name="Image 17" descr="mn.png"/>
          <p:cNvPicPr>
            <a:picLocks noChangeAspect="1"/>
          </p:cNvPicPr>
          <p:nvPr/>
        </p:nvPicPr>
        <p:blipFill>
          <a:blip r:embed="rId3"/>
          <a:srcRect b="23637"/>
          <a:stretch>
            <a:fillRect/>
          </a:stretch>
        </p:blipFill>
        <p:spPr>
          <a:xfrm>
            <a:off x="0" y="0"/>
            <a:ext cx="9164330" cy="2893221"/>
          </a:xfrm>
          <a:prstGeom prst="rect">
            <a:avLst/>
          </a:prstGeom>
          <a:ln>
            <a:noFill/>
          </a:ln>
          <a:effectLst>
            <a:softEdge rad="112500"/>
          </a:effectLst>
          <a:scene3d>
            <a:camera prst="orthographicFront"/>
            <a:lightRig rig="threePt" dir="t"/>
          </a:scene3d>
          <a:sp3d>
            <a:bevelT/>
          </a:sp3d>
        </p:spPr>
      </p:pic>
      <p:sp>
        <p:nvSpPr>
          <p:cNvPr id="23" name="Rectangle 22"/>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ectangle à coins arrondis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ectangle à coins arrondis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 y="2549240"/>
            <a:ext cx="9144001" cy="29040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357158" y="1339445"/>
            <a:ext cx="8458200" cy="1102519"/>
          </a:xfrm>
        </p:spPr>
        <p:txBody>
          <a:bodyPr anchor="b"/>
          <a:lstStyle>
            <a:lvl1pPr>
              <a:defRPr sz="4400">
                <a:solidFill>
                  <a:schemeClr val="bg1"/>
                </a:solidFill>
              </a:defRPr>
            </a:lvl1pPr>
          </a:lstStyle>
          <a:p>
            <a:r>
              <a:rPr kumimoji="0" lang="fr-FR" smtClean="0"/>
              <a:t>Cliquez pour modifier le style du titre</a:t>
            </a:r>
            <a:endParaRPr kumimoji="0" lang="en-US" dirty="0"/>
          </a:p>
        </p:txBody>
      </p:sp>
      <p:sp>
        <p:nvSpPr>
          <p:cNvPr id="9" name="Sous-titr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3154680"/>
            <a:ext cx="960120" cy="342900"/>
          </a:xfrm>
        </p:spPr>
        <p:txBody>
          <a:bodyPr/>
          <a:lstStyle/>
          <a:p>
            <a:pPr algn="r"/>
            <a:fld id="{BBD46681-3A4A-44F2-9BCE-5BF2B487B16E}" type="datetime1">
              <a:rPr lang="fr-FR" smtClean="0"/>
              <a:t>07/05/2016</a:t>
            </a:fld>
            <a:endParaRPr kumimoji="0" lang="fr-FR" sz="1000" dirty="0">
              <a:solidFill>
                <a:schemeClr val="tx1">
                  <a:tint val="65000"/>
                </a:schemeClr>
              </a:solidFill>
            </a:endParaRPr>
          </a:p>
        </p:txBody>
      </p:sp>
      <p:sp>
        <p:nvSpPr>
          <p:cNvPr id="17" name="Espace réservé du pied de page 16"/>
          <p:cNvSpPr>
            <a:spLocks noGrp="1"/>
          </p:cNvSpPr>
          <p:nvPr>
            <p:ph type="ftr" sz="quarter" idx="11"/>
          </p:nvPr>
        </p:nvSpPr>
        <p:spPr>
          <a:xfrm>
            <a:off x="5410200" y="3153966"/>
            <a:ext cx="1295400" cy="342900"/>
          </a:xfrm>
        </p:spPr>
        <p:txBody>
          <a:bodyPr/>
          <a:lstStyle/>
          <a:p>
            <a:r>
              <a:rPr lang="fr-FR" smtClean="0"/>
              <a:t>www.tifawt.com</a:t>
            </a:r>
            <a:endParaRPr lang="fr-FR" dirty="0"/>
          </a:p>
        </p:txBody>
      </p:sp>
      <p:sp>
        <p:nvSpPr>
          <p:cNvPr id="29" name="Espace réservé du numéro de diapositive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lgn="r"/>
            <a:fld id="{DF0E670B-2F9C-41CB-9E48-E4E87554DCBA}" type="datetime1">
              <a:rPr lang="fr-FR" smtClean="0"/>
              <a:t>07/05/2016</a:t>
            </a:fld>
            <a:endParaRPr kumimoji="0" lang="fr-FR" sz="1000" dirty="0">
              <a:solidFill>
                <a:schemeClr val="tx1">
                  <a:tint val="65000"/>
                </a:schemeClr>
              </a:solidFill>
            </a:endParaRPr>
          </a:p>
        </p:txBody>
      </p:sp>
      <p:sp>
        <p:nvSpPr>
          <p:cNvPr id="5" name="Espace réservé du pied de page 4"/>
          <p:cNvSpPr>
            <a:spLocks noGrp="1"/>
          </p:cNvSpPr>
          <p:nvPr>
            <p:ph type="ftr" sz="quarter" idx="11"/>
          </p:nvPr>
        </p:nvSpPr>
        <p:spPr/>
        <p:txBody>
          <a:bodyPr/>
          <a:lstStyle/>
          <a:p>
            <a:r>
              <a:rPr lang="fr-FR" smtClean="0"/>
              <a:t>www.tifawt.com</a:t>
            </a:r>
            <a:endParaRPr lang="fr-FR"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lgn="r"/>
            <a:fld id="{0E9009D3-84BC-4EB6-9A71-B35326E5EEEA}" type="datetime1">
              <a:rPr lang="fr-FR" smtClean="0"/>
              <a:t>07/05/2016</a:t>
            </a:fld>
            <a:endParaRPr kumimoji="0" lang="fr-FR" sz="1000" dirty="0">
              <a:solidFill>
                <a:schemeClr val="tx1">
                  <a:tint val="65000"/>
                </a:schemeClr>
              </a:solidFill>
            </a:endParaRPr>
          </a:p>
        </p:txBody>
      </p:sp>
      <p:sp>
        <p:nvSpPr>
          <p:cNvPr id="5" name="Espace réservé du pied de page 4"/>
          <p:cNvSpPr>
            <a:spLocks noGrp="1"/>
          </p:cNvSpPr>
          <p:nvPr>
            <p:ph type="ftr" sz="quarter" idx="11"/>
          </p:nvPr>
        </p:nvSpPr>
        <p:spPr/>
        <p:txBody>
          <a:bodyPr/>
          <a:lstStyle/>
          <a:p>
            <a:r>
              <a:rPr lang="fr-FR" smtClean="0"/>
              <a:t>www.tifawt.com</a:t>
            </a:r>
            <a:endParaRPr lang="fr-FR"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lgn="r"/>
            <a:fld id="{89C66477-2656-4E4A-80E8-208C32A536A5}" type="datetime1">
              <a:rPr lang="fr-FR" smtClean="0"/>
              <a:t>07/05/2016</a:t>
            </a:fld>
            <a:endParaRPr kumimoji="0" lang="fr-FR" sz="1000" dirty="0">
              <a:solidFill>
                <a:schemeClr val="tx1">
                  <a:tint val="65000"/>
                </a:schemeClr>
              </a:solidFill>
            </a:endParaRPr>
          </a:p>
        </p:txBody>
      </p:sp>
      <p:sp>
        <p:nvSpPr>
          <p:cNvPr id="6" name="Espace réservé du pied de page 5"/>
          <p:cNvSpPr>
            <a:spLocks noGrp="1"/>
          </p:cNvSpPr>
          <p:nvPr>
            <p:ph type="ftr" sz="quarter" idx="11"/>
          </p:nvPr>
        </p:nvSpPr>
        <p:spPr/>
        <p:txBody>
          <a:bodyPr/>
          <a:lstStyle/>
          <a:p>
            <a:r>
              <a:rPr lang="fr-FR" smtClean="0"/>
              <a:t>www.tifawt.com</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857250"/>
            <a:ext cx="8382000" cy="802386"/>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pPr algn="r"/>
            <a:fld id="{BE025E98-A02E-49AA-BEB9-74E3E8EA02C1}" type="datetime1">
              <a:rPr lang="fr-FR" smtClean="0"/>
              <a:t>07/05/2016</a:t>
            </a:fld>
            <a:endParaRPr kumimoji="0" lang="fr-FR" sz="1000" dirty="0">
              <a:solidFill>
                <a:schemeClr val="tx1">
                  <a:tint val="65000"/>
                </a:schemeClr>
              </a:solidFill>
            </a:endParaRPr>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r>
              <a:rPr lang="fr-FR" smtClean="0"/>
              <a:t>www.tifawt.com</a:t>
            </a:r>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459486"/>
            <a:ext cx="957264" cy="342900"/>
          </a:xfrm>
        </p:spPr>
        <p:txBody>
          <a:bodyPr/>
          <a:lstStyle/>
          <a:p>
            <a:pPr algn="r"/>
            <a:fld id="{3C29BCCF-6617-468B-AF7A-2D36B4D640ED}" type="datetime1">
              <a:rPr lang="fr-FR" smtClean="0"/>
              <a:t>07/05/2016</a:t>
            </a:fld>
            <a:endParaRPr kumimoji="0" lang="fr-FR" sz="1000" dirty="0">
              <a:solidFill>
                <a:schemeClr val="tx1">
                  <a:tint val="65000"/>
                </a:schemeClr>
              </a:solidFill>
            </a:endParaRPr>
          </a:p>
        </p:txBody>
      </p:sp>
      <p:sp>
        <p:nvSpPr>
          <p:cNvPr id="4" name="Espace réservé du pied de page 3"/>
          <p:cNvSpPr>
            <a:spLocks noGrp="1"/>
          </p:cNvSpPr>
          <p:nvPr>
            <p:ph type="ftr" sz="quarter" idx="11"/>
          </p:nvPr>
        </p:nvSpPr>
        <p:spPr>
          <a:xfrm>
            <a:off x="5257800" y="459486"/>
            <a:ext cx="1325880" cy="342900"/>
          </a:xfrm>
        </p:spPr>
        <p:txBody>
          <a:bodyPr/>
          <a:lstStyle/>
          <a:p>
            <a:r>
              <a:rPr lang="fr-FR" smtClean="0"/>
              <a:t>www.tifawt.com</a:t>
            </a:r>
            <a:endParaRPr lang="fr-FR" dirty="0"/>
          </a:p>
        </p:txBody>
      </p:sp>
      <p:sp>
        <p:nvSpPr>
          <p:cNvPr id="5" name="Espace réservé du numéro de diapositive 4"/>
          <p:cNvSpPr>
            <a:spLocks noGrp="1"/>
          </p:cNvSpPr>
          <p:nvPr>
            <p:ph type="sldNum" sz="quarter" idx="12"/>
          </p:nvPr>
        </p:nvSpPr>
        <p:spPr>
          <a:xfrm>
            <a:off x="8174736" y="1704"/>
            <a:ext cx="762000" cy="274320"/>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avec légende">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1" y="171451"/>
            <a:ext cx="4754880" cy="474345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5" name="Text Placeholder 24"/>
          <p:cNvSpPr>
            <a:spLocks noGrp="1"/>
          </p:cNvSpPr>
          <p:nvPr>
            <p:ph type="body" sz="quarter" idx="11" hasCustomPrompt="1"/>
          </p:nvPr>
        </p:nvSpPr>
        <p:spPr>
          <a:xfrm>
            <a:off x="5105403" y="171450"/>
            <a:ext cx="3200400" cy="2857500"/>
          </a:xfrm>
        </p:spPr>
        <p:txBody>
          <a:bodyPr tIns="91440" bIns="91440" anchor="t"/>
          <a:lstStyle>
            <a:lvl1pPr marL="0" marR="0" indent="0" algn="l" eaLnBrk="1" latinLnBrk="0" hangingPunct="1">
              <a:buFontTx/>
              <a:buNone/>
              <a:defRPr kumimoji="0" lang="fr-FR" sz="2000" i="0"/>
            </a:lvl1pPr>
            <a:extLst/>
          </a:lstStyle>
          <a:p>
            <a:pPr lvl="0"/>
            <a:r>
              <a:rPr kumimoji="0" lang="fr-FR"/>
              <a:t>Cliquez pour ajouter une légende</a:t>
            </a:r>
          </a:p>
        </p:txBody>
      </p:sp>
      <p:sp>
        <p:nvSpPr>
          <p:cNvPr id="7" name="Espace réservé de la date 6"/>
          <p:cNvSpPr>
            <a:spLocks noGrp="1"/>
          </p:cNvSpPr>
          <p:nvPr>
            <p:ph type="dt" sz="half" idx="12"/>
          </p:nvPr>
        </p:nvSpPr>
        <p:spPr>
          <a:xfrm rot="16200000">
            <a:off x="7962901" y="713981"/>
            <a:ext cx="1600200" cy="365125"/>
          </a:xfrm>
          <a:prstGeom prst="rect">
            <a:avLst/>
          </a:prstGeom>
        </p:spPr>
        <p:txBody>
          <a:bodyPr/>
          <a:lstStyle>
            <a:extLst/>
          </a:lstStyle>
          <a:p>
            <a:fld id="{CBB58F6C-33AC-4B93-95DE-8848BB13D222}" type="datetime1">
              <a:rPr lang="fr-FR" smtClean="0"/>
              <a:t>07/05/2016</a:t>
            </a:fld>
            <a:endParaRPr lang="fr-BE" dirty="0"/>
          </a:p>
        </p:txBody>
      </p:sp>
      <p:sp>
        <p:nvSpPr>
          <p:cNvPr id="8" name="Rectangle 7"/>
          <p:cNvSpPr>
            <a:spLocks noGrp="1"/>
          </p:cNvSpPr>
          <p:nvPr>
            <p:ph type="sldNum" sz="quarter" idx="13"/>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14"/>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23CB0337-9614-4D6E-BDD8-386C384B201E}" type="datetime1">
              <a:rPr lang="fr-FR" smtClean="0"/>
              <a:t>07/05/2016</a:t>
            </a:fld>
            <a:endParaRPr kumimoji="0" lang="fr-FR" sz="1000" dirty="0">
              <a:solidFill>
                <a:schemeClr val="tx1">
                  <a:tint val="65000"/>
                </a:schemeClr>
              </a:solidFill>
            </a:endParaRPr>
          </a:p>
        </p:txBody>
      </p:sp>
      <p:sp>
        <p:nvSpPr>
          <p:cNvPr id="3" name="Espace réservé du pied de page 2"/>
          <p:cNvSpPr>
            <a:spLocks noGrp="1"/>
          </p:cNvSpPr>
          <p:nvPr>
            <p:ph type="ftr" sz="quarter" idx="11"/>
          </p:nvPr>
        </p:nvSpPr>
        <p:spPr/>
        <p:txBody>
          <a:bodyPr/>
          <a:lstStyle/>
          <a:p>
            <a:r>
              <a:rPr lang="fr-FR" smtClean="0"/>
              <a:t>www.tifawt.com</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826478"/>
            <a:ext cx="3383280" cy="658368"/>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lgn="r"/>
            <a:fld id="{4D378D3A-70B4-44FF-A747-9F1731AA8240}" type="datetime1">
              <a:rPr lang="fr-FR" smtClean="0"/>
              <a:t>07/05/2016</a:t>
            </a:fld>
            <a:endParaRPr kumimoji="0" lang="fr-FR" sz="1000" dirty="0">
              <a:solidFill>
                <a:schemeClr val="tx1">
                  <a:tint val="65000"/>
                </a:schemeClr>
              </a:solidFill>
            </a:endParaRPr>
          </a:p>
        </p:txBody>
      </p:sp>
      <p:sp>
        <p:nvSpPr>
          <p:cNvPr id="6" name="Espace réservé du pied de page 5"/>
          <p:cNvSpPr>
            <a:spLocks noGrp="1"/>
          </p:cNvSpPr>
          <p:nvPr>
            <p:ph type="ftr" sz="quarter" idx="11"/>
          </p:nvPr>
        </p:nvSpPr>
        <p:spPr/>
        <p:txBody>
          <a:bodyPr/>
          <a:lstStyle/>
          <a:p>
            <a:r>
              <a:rPr lang="fr-FR" smtClean="0"/>
              <a:t>www.tifawt.com</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lgn="r"/>
            <a:fld id="{6C4608B1-1CBB-4986-B25B-F65B6CF4F49E}" type="datetime1">
              <a:rPr lang="fr-FR" smtClean="0"/>
              <a:t>07/05/2016</a:t>
            </a:fld>
            <a:endParaRPr kumimoji="0" lang="fr-FR" sz="1000" dirty="0">
              <a:solidFill>
                <a:schemeClr val="tx1">
                  <a:tint val="65000"/>
                </a:schemeClr>
              </a:solidFill>
            </a:endParaRPr>
          </a:p>
        </p:txBody>
      </p:sp>
      <p:sp>
        <p:nvSpPr>
          <p:cNvPr id="6" name="Espace réservé du pied de page 5"/>
          <p:cNvSpPr>
            <a:spLocks noGrp="1"/>
          </p:cNvSpPr>
          <p:nvPr>
            <p:ph type="ftr" sz="quarter" idx="11"/>
          </p:nvPr>
        </p:nvSpPr>
        <p:spPr/>
        <p:txBody>
          <a:bodyPr/>
          <a:lstStyle/>
          <a:p>
            <a:r>
              <a:rPr lang="fr-FR" smtClean="0"/>
              <a:t>www.tifawt.com</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lgn="r"/>
            <a:fld id="{6C872975-C323-4703-BE89-40C19B97B958}" type="datetime1">
              <a:rPr lang="fr-FR" smtClean="0"/>
              <a:t>07/05/2016</a:t>
            </a:fld>
            <a:endParaRPr kumimoji="0" lang="fr-FR" sz="1000" dirty="0">
              <a:solidFill>
                <a:schemeClr val="tx1">
                  <a:tint val="65000"/>
                </a:schemeClr>
              </a:solidFill>
            </a:endParaRPr>
          </a:p>
        </p:txBody>
      </p:sp>
      <p:sp>
        <p:nvSpPr>
          <p:cNvPr id="5" name="Espace réservé du pied de page 4"/>
          <p:cNvSpPr>
            <a:spLocks noGrp="1"/>
          </p:cNvSpPr>
          <p:nvPr>
            <p:ph type="ftr" sz="quarter" idx="11"/>
          </p:nvPr>
        </p:nvSpPr>
        <p:spPr/>
        <p:txBody>
          <a:bodyPr/>
          <a:lstStyle/>
          <a:p>
            <a:r>
              <a:rPr lang="fr-FR" smtClean="0"/>
              <a:t>www.tifawt.com</a:t>
            </a:r>
            <a:endParaRPr lang="fr-FR"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857250"/>
            <a:ext cx="1905000" cy="41148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857250"/>
            <a:ext cx="6248400" cy="41148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lgn="r"/>
            <a:fld id="{B58B4380-C3DB-40BF-A8F7-4523D85C341D}" type="datetime1">
              <a:rPr lang="fr-FR" smtClean="0"/>
              <a:t>07/05/2016</a:t>
            </a:fld>
            <a:endParaRPr kumimoji="0" lang="fr-FR" sz="1000" dirty="0">
              <a:solidFill>
                <a:schemeClr val="tx1">
                  <a:tint val="65000"/>
                </a:schemeClr>
              </a:solidFill>
            </a:endParaRPr>
          </a:p>
        </p:txBody>
      </p:sp>
      <p:sp>
        <p:nvSpPr>
          <p:cNvPr id="5" name="Espace réservé du pied de page 4"/>
          <p:cNvSpPr>
            <a:spLocks noGrp="1"/>
          </p:cNvSpPr>
          <p:nvPr>
            <p:ph type="ftr" sz="quarter" idx="11"/>
          </p:nvPr>
        </p:nvSpPr>
        <p:spPr/>
        <p:txBody>
          <a:bodyPr/>
          <a:lstStyle/>
          <a:p>
            <a:r>
              <a:rPr lang="fr-FR" smtClean="0"/>
              <a:t>www.tifawt.com</a:t>
            </a:r>
            <a:endParaRPr lang="fr-FR"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4047099"/>
            <a:ext cx="8098302" cy="571500"/>
          </a:xfrm>
        </p:spPr>
        <p:txBody>
          <a:bodyPr/>
          <a:lstStyle>
            <a:lvl1pPr marL="0" indent="0" algn="r" eaLnBrk="1" latinLnBrk="0" hangingPunct="1">
              <a:buNone/>
              <a:defRPr kumimoji="0" lang="fr-FR"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fr-FR" smtClean="0"/>
              <a:t>Cliquez pour modifier le style des sous-titres du masque</a:t>
            </a:r>
            <a:endParaRPr/>
          </a:p>
        </p:txBody>
      </p:sp>
      <p:sp>
        <p:nvSpPr>
          <p:cNvPr id="24" name="Oval 28"/>
          <p:cNvSpPr/>
          <p:nvPr/>
        </p:nvSpPr>
        <p:spPr>
          <a:xfrm>
            <a:off x="8572500" y="4529138"/>
            <a:ext cx="152400" cy="1143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fr-FR" dirty="0"/>
          </a:p>
        </p:txBody>
      </p:sp>
      <p:sp>
        <p:nvSpPr>
          <p:cNvPr id="23" name="Oval 28"/>
          <p:cNvSpPr/>
          <p:nvPr/>
        </p:nvSpPr>
        <p:spPr>
          <a:xfrm>
            <a:off x="8572500" y="4743450"/>
            <a:ext cx="152400" cy="1143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fr-FR" dirty="0"/>
          </a:p>
        </p:txBody>
      </p:sp>
      <p:sp>
        <p:nvSpPr>
          <p:cNvPr id="5" name="Oval 28"/>
          <p:cNvSpPr/>
          <p:nvPr/>
        </p:nvSpPr>
        <p:spPr>
          <a:xfrm>
            <a:off x="8572500" y="4107656"/>
            <a:ext cx="152400" cy="1143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fr-FR" dirty="0"/>
          </a:p>
        </p:txBody>
      </p:sp>
      <p:sp>
        <p:nvSpPr>
          <p:cNvPr id="14" name="Oval 28"/>
          <p:cNvSpPr/>
          <p:nvPr/>
        </p:nvSpPr>
        <p:spPr>
          <a:xfrm>
            <a:off x="8572500" y="4314825"/>
            <a:ext cx="152400" cy="1143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fr-FR" dirty="0"/>
          </a:p>
        </p:txBody>
      </p:sp>
      <p:sp>
        <p:nvSpPr>
          <p:cNvPr id="19" name="Rectangle 34"/>
          <p:cNvSpPr>
            <a:spLocks noGrp="1"/>
          </p:cNvSpPr>
          <p:nvPr>
            <p:ph type="dt" sz="half" idx="10"/>
          </p:nvPr>
        </p:nvSpPr>
        <p:spPr/>
        <p:txBody>
          <a:bodyPr rtlCol="0"/>
          <a:lstStyle>
            <a:extLst/>
          </a:lstStyle>
          <a:p>
            <a:fld id="{E2661450-350E-4994-8A45-EABD6454597D}" type="datetime1">
              <a:rPr lang="fr-FR" smtClean="0"/>
              <a:t>07/05/2016</a:t>
            </a:fld>
            <a:endParaRPr lang="fr-BE" dirty="0"/>
          </a:p>
        </p:txBody>
      </p:sp>
      <p:sp>
        <p:nvSpPr>
          <p:cNvPr id="25" name="Rectangle 35"/>
          <p:cNvSpPr>
            <a:spLocks noGrp="1"/>
          </p:cNvSpPr>
          <p:nvPr>
            <p:ph type="sldNum" sz="quarter" idx="11"/>
          </p:nvPr>
        </p:nvSpPr>
        <p:spPr/>
        <p:txBody>
          <a:bodyPr rtlCol="0"/>
          <a:lstStyle>
            <a:extLst/>
          </a:lstStyle>
          <a:p>
            <a:fld id="{CF4668DC-857F-487D-BFFA-8C0CA5037977}" type="slidenum">
              <a:rPr lang="fr-BE" smtClean="0"/>
              <a:pPr/>
              <a:t>‹N°›</a:t>
            </a:fld>
            <a:endParaRPr lang="fr-BE" dirty="0"/>
          </a:p>
        </p:txBody>
      </p:sp>
      <p:sp>
        <p:nvSpPr>
          <p:cNvPr id="31" name="Rectangle 36"/>
          <p:cNvSpPr>
            <a:spLocks noGrp="1"/>
          </p:cNvSpPr>
          <p:nvPr>
            <p:ph type="ftr" sz="quarter" idx="12"/>
          </p:nvPr>
        </p:nvSpPr>
        <p:spPr/>
        <p:txBody>
          <a:bodyPr rtlCol="0"/>
          <a:lstStyle>
            <a:extLst/>
          </a:lstStyle>
          <a:p>
            <a:r>
              <a:rPr lang="fr-FR" smtClean="0"/>
              <a:t>www.tifawt.com</a:t>
            </a:r>
            <a:endParaRPr lang="fr-FR" dirty="0"/>
          </a:p>
        </p:txBody>
      </p:sp>
      <p:sp>
        <p:nvSpPr>
          <p:cNvPr id="33" name="Rectangle 32"/>
          <p:cNvSpPr>
            <a:spLocks noGrp="1"/>
          </p:cNvSpPr>
          <p:nvPr>
            <p:ph type="title" hasCustomPrompt="1"/>
          </p:nvPr>
        </p:nvSpPr>
        <p:spPr>
          <a:xfrm>
            <a:off x="2057401" y="211014"/>
            <a:ext cx="6509239" cy="2914650"/>
          </a:xfrm>
          <a:scene3d>
            <a:camera prst="orthographicFront"/>
            <a:lightRig rig="threePt" dir="t"/>
          </a:scene3d>
          <a:sp3d/>
        </p:spPr>
        <p:txBody>
          <a:bodyPr vert="horz" anchor="ctr">
            <a:normAutofit/>
          </a:bodyPr>
          <a:lstStyle>
            <a:lvl1pPr algn="ctr" eaLnBrk="1" latinLnBrk="0" hangingPunct="1">
              <a:lnSpc>
                <a:spcPct val="100000"/>
              </a:lnSpc>
              <a:defRPr kumimoji="0" lang="fr-FR"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fr-FR" dirty="0"/>
              <a:t>Afficher le titre</a:t>
            </a: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7" name="Rectangle 11"/>
          <p:cNvSpPr>
            <a:spLocks noGrp="1"/>
          </p:cNvSpPr>
          <p:nvPr>
            <p:ph type="sldNum" sz="quarter" idx="11"/>
          </p:nvPr>
        </p:nvSpPr>
        <p:spPr/>
        <p:txBody>
          <a:bodyPr rtlCol="0"/>
          <a:lstStyle>
            <a:lvl1pPr>
              <a:defRPr sz="1400" b="1">
                <a:solidFill>
                  <a:schemeClr val="tx2">
                    <a:lumMod val="60000"/>
                    <a:lumOff val="40000"/>
                  </a:schemeClr>
                </a:solidFill>
                <a:latin typeface="Tw Cen MT" pitchFamily="34" charset="0"/>
              </a:defRPr>
            </a:lvl1pPr>
            <a:extLst/>
          </a:lstStyle>
          <a:p>
            <a:fld id="{CF4668DC-857F-487D-BFFA-8C0CA5037977}" type="slidenum">
              <a:rPr lang="fr-BE" smtClean="0"/>
              <a:pPr/>
              <a:t>‹N°›</a:t>
            </a:fld>
            <a:endParaRPr lang="fr-BE" dirty="0"/>
          </a:p>
        </p:txBody>
      </p:sp>
      <p:sp>
        <p:nvSpPr>
          <p:cNvPr id="4" name="Rectangle 12"/>
          <p:cNvSpPr>
            <a:spLocks noGrp="1"/>
          </p:cNvSpPr>
          <p:nvPr>
            <p:ph type="ftr" sz="quarter" idx="12"/>
          </p:nvPr>
        </p:nvSpPr>
        <p:spPr>
          <a:xfrm>
            <a:off x="25230" y="4857766"/>
            <a:ext cx="3260886" cy="242888"/>
          </a:xfrm>
        </p:spPr>
        <p:txBody>
          <a:bodyPr rtlCol="0"/>
          <a:lstStyle>
            <a:lvl1pPr algn="l">
              <a:defRPr/>
            </a:lvl1pPr>
            <a:extLst/>
          </a:lstStyle>
          <a:p>
            <a:r>
              <a:rPr lang="fr-FR" smtClean="0"/>
              <a:t>www.tifawt.com</a:t>
            </a:r>
            <a:endParaRPr lang="fr-BE" dirty="0"/>
          </a:p>
        </p:txBody>
      </p:sp>
      <p:sp>
        <p:nvSpPr>
          <p:cNvPr id="28" name="Rectangle 14"/>
          <p:cNvSpPr>
            <a:spLocks noGrp="1"/>
          </p:cNvSpPr>
          <p:nvPr>
            <p:ph type="title"/>
          </p:nvPr>
        </p:nvSpPr>
        <p:spPr/>
        <p:txBody>
          <a:bodyPr rtlCol="0" anchor="b"/>
          <a:lstStyle>
            <a:extLst/>
          </a:lstStyle>
          <a:p>
            <a:pPr eaLnBrk="1" latinLnBrk="0" hangingPunct="1"/>
            <a:r>
              <a:rPr lang="fr-FR" smtClean="0"/>
              <a:t>Cliquez pour modifier le style du titre</a:t>
            </a:r>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fld id="{6832B4FD-B51C-4AE5-A30B-12C7B0405710}" type="datetime1">
              <a:rPr lang="fr-FR" smtClean="0"/>
              <a:t>07/05/2016</a:t>
            </a:fld>
            <a:endParaRPr lang="fr-BE" dirty="0"/>
          </a:p>
        </p:txBody>
      </p:sp>
      <p:sp>
        <p:nvSpPr>
          <p:cNvPr id="26" name="Rectangle 4"/>
          <p:cNvSpPr>
            <a:spLocks noGrp="1"/>
          </p:cNvSpPr>
          <p:nvPr>
            <p:ph type="ftr" sz="quarter" idx="11"/>
          </p:nvPr>
        </p:nvSpPr>
        <p:spPr/>
        <p:txBody>
          <a:bodyPr rtlCol="0"/>
          <a:lstStyle>
            <a:extLst/>
          </a:lstStyle>
          <a:p>
            <a:r>
              <a:rPr lang="fr-FR" smtClean="0"/>
              <a:t>www.tifawt.com</a:t>
            </a:r>
            <a:endParaRPr lang="fr-FR" dirty="0"/>
          </a:p>
        </p:txBody>
      </p:sp>
      <p:sp>
        <p:nvSpPr>
          <p:cNvPr id="12" name="Rectangle 5"/>
          <p:cNvSpPr>
            <a:spLocks noGrp="1"/>
          </p:cNvSpPr>
          <p:nvPr>
            <p:ph type="sldNum" sz="quarter" idx="12"/>
          </p:nvPr>
        </p:nvSpPr>
        <p:spPr/>
        <p:txBody>
          <a:bodyPr rtlCol="0"/>
          <a:lstStyle>
            <a:extLst/>
          </a:lstStyle>
          <a:p>
            <a:fld id="{CF4668DC-857F-487D-BFFA-8C0CA5037977}" type="slidenum">
              <a:rPr lang="fr-BE" smtClean="0"/>
              <a:pPr/>
              <a:t>‹N°›</a:t>
            </a:fld>
            <a:endParaRPr lang="fr-BE" dirty="0"/>
          </a:p>
        </p:txBody>
      </p:sp>
      <p:sp>
        <p:nvSpPr>
          <p:cNvPr id="27" name="Rectangle 6"/>
          <p:cNvSpPr>
            <a:spLocks noGrp="1"/>
          </p:cNvSpPr>
          <p:nvPr>
            <p:ph type="title" hasCustomPrompt="1"/>
          </p:nvPr>
        </p:nvSpPr>
        <p:spPr>
          <a:xfrm>
            <a:off x="228600" y="1257300"/>
            <a:ext cx="8229600" cy="857250"/>
          </a:xfrm>
        </p:spPr>
        <p:txBody>
          <a:bodyPr rtlCol="0" anchor="ctr">
            <a:normAutofit/>
          </a:bodyPr>
          <a:lstStyle>
            <a:lvl1pPr eaLnBrk="1" latinLnBrk="0" hangingPunct="1">
              <a:defRPr kumimoji="0" lang="fr-FR"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fr-FR"/>
              <a:t>Cliquez pour ajouter un titre de section</a:t>
            </a: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estion/réponse simples">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fr-FR"/>
            </a:lvl1pPr>
            <a:extLst/>
          </a:lstStyle>
          <a:p>
            <a:fld id="{82EDEFC4-E054-42E1-86EF-9B1866423295}" type="datetime1">
              <a:rPr lang="fr-FR" smtClean="0"/>
              <a:t>07/05/2016</a:t>
            </a:fld>
            <a:endParaRPr lang="fr-BE" dirty="0"/>
          </a:p>
        </p:txBody>
      </p:sp>
      <p:sp>
        <p:nvSpPr>
          <p:cNvPr id="22" name="Rectangle 4"/>
          <p:cNvSpPr>
            <a:spLocks noGrp="1"/>
          </p:cNvSpPr>
          <p:nvPr>
            <p:ph type="ftr" sz="quarter" idx="11"/>
          </p:nvPr>
        </p:nvSpPr>
        <p:spPr/>
        <p:txBody>
          <a:bodyPr vert="horz"/>
          <a:lstStyle>
            <a:extLst/>
          </a:lstStyle>
          <a:p>
            <a:r>
              <a:rPr lang="fr-FR" smtClean="0"/>
              <a:t>www.tifawt.com</a:t>
            </a:r>
            <a:endParaRPr lang="fr-FR" dirty="0"/>
          </a:p>
        </p:txBody>
      </p:sp>
      <p:sp>
        <p:nvSpPr>
          <p:cNvPr id="31" name="Rectangle 5"/>
          <p:cNvSpPr>
            <a:spLocks noGrp="1"/>
          </p:cNvSpPr>
          <p:nvPr>
            <p:ph type="sldNum" sz="quarter" idx="12"/>
          </p:nvPr>
        </p:nvSpPr>
        <p:spPr/>
        <p:txBody>
          <a:bodyPr vert="horz"/>
          <a:lstStyle>
            <a:extLst/>
          </a:lstStyle>
          <a:p>
            <a:fld id="{CF4668DC-857F-487D-BFFA-8C0CA5037977}" type="slidenum">
              <a:rPr lang="fr-BE" smtClean="0"/>
              <a:pPr/>
              <a:t>‹N°›</a:t>
            </a:fld>
            <a:endParaRPr lang="fr-BE" dirty="0"/>
          </a:p>
        </p:txBody>
      </p:sp>
      <p:sp>
        <p:nvSpPr>
          <p:cNvPr id="4" name="Rectangle 8"/>
          <p:cNvSpPr>
            <a:spLocks noGrp="1"/>
          </p:cNvSpPr>
          <p:nvPr>
            <p:ph type="title" hasCustomPrompt="1"/>
          </p:nvPr>
        </p:nvSpPr>
        <p:spPr>
          <a:xfrm>
            <a:off x="228600" y="342900"/>
            <a:ext cx="8229600" cy="85725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13" name="Rectangle 13"/>
          <p:cNvSpPr>
            <a:spLocks noGrp="1"/>
          </p:cNvSpPr>
          <p:nvPr>
            <p:ph type="body" sz="quarter" idx="14" hasCustomPrompt="1"/>
          </p:nvPr>
        </p:nvSpPr>
        <p:spPr>
          <a:xfrm>
            <a:off x="228600" y="1257300"/>
            <a:ext cx="8229600" cy="857250"/>
          </a:xfrm>
        </p:spPr>
        <p:txBody>
          <a:bodyPr rtlCol="0" anchor="ctr"/>
          <a:lstStyle>
            <a:lvl1pPr algn="ctr" eaLnBrk="1" latinLnBrk="0" hangingPunct="1">
              <a:buFontTx/>
              <a:buNone/>
              <a:defRPr kumimoji="0" lang="fr-FR"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fr-FR"/>
              <a:t>Cliquez pour ajouter une réponse</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estion/réponse détaillées">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fr-FR"/>
            </a:lvl1pPr>
            <a:extLst/>
          </a:lstStyle>
          <a:p>
            <a:fld id="{25F84A57-AF03-486B-A003-A6EDE11031DE}" type="datetime1">
              <a:rPr lang="fr-FR" smtClean="0"/>
              <a:t>07/05/2016</a:t>
            </a:fld>
            <a:endParaRPr lang="fr-BE" dirty="0"/>
          </a:p>
        </p:txBody>
      </p:sp>
      <p:sp>
        <p:nvSpPr>
          <p:cNvPr id="28" name="Rectangle 4"/>
          <p:cNvSpPr>
            <a:spLocks noGrp="1"/>
          </p:cNvSpPr>
          <p:nvPr>
            <p:ph type="ftr" sz="quarter" idx="11"/>
          </p:nvPr>
        </p:nvSpPr>
        <p:spPr/>
        <p:txBody>
          <a:bodyPr vert="horz"/>
          <a:lstStyle>
            <a:extLst/>
          </a:lstStyle>
          <a:p>
            <a:r>
              <a:rPr lang="fr-FR" smtClean="0"/>
              <a:t>www.tifawt.com</a:t>
            </a:r>
            <a:endParaRPr lang="fr-FR" dirty="0"/>
          </a:p>
        </p:txBody>
      </p:sp>
      <p:sp>
        <p:nvSpPr>
          <p:cNvPr id="10" name="Rectangle 5"/>
          <p:cNvSpPr>
            <a:spLocks noGrp="1"/>
          </p:cNvSpPr>
          <p:nvPr>
            <p:ph type="sldNum" sz="quarter" idx="12"/>
          </p:nvPr>
        </p:nvSpPr>
        <p:spPr/>
        <p:txBody>
          <a:bodyPr vert="horz"/>
          <a:lstStyle>
            <a:extLst/>
          </a:lstStyle>
          <a:p>
            <a:fld id="{CF4668DC-857F-487D-BFFA-8C0CA5037977}" type="slidenum">
              <a:rPr lang="fr-BE" smtClean="0"/>
              <a:pPr/>
              <a:t>‹N°›</a:t>
            </a:fld>
            <a:endParaRPr lang="fr-BE" dirty="0"/>
          </a:p>
        </p:txBody>
      </p:sp>
      <p:sp>
        <p:nvSpPr>
          <p:cNvPr id="31" name="Rectangle 8"/>
          <p:cNvSpPr>
            <a:spLocks noGrp="1"/>
          </p:cNvSpPr>
          <p:nvPr>
            <p:ph type="title" hasCustomPrompt="1"/>
          </p:nvPr>
        </p:nvSpPr>
        <p:spPr>
          <a:xfrm>
            <a:off x="228600" y="342900"/>
            <a:ext cx="8229600" cy="85725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25" name="Rectangle 13"/>
          <p:cNvSpPr>
            <a:spLocks noGrp="1"/>
          </p:cNvSpPr>
          <p:nvPr>
            <p:ph type="body" sz="quarter" idx="14" hasCustomPrompt="1"/>
          </p:nvPr>
        </p:nvSpPr>
        <p:spPr>
          <a:xfrm>
            <a:off x="228600" y="1257300"/>
            <a:ext cx="8229600" cy="857250"/>
          </a:xfrm>
        </p:spPr>
        <p:txBody>
          <a:bodyPr rtlCol="0" anchor="ctr"/>
          <a:lstStyle>
            <a:lvl1pPr algn="ctr" eaLnBrk="1" latinLnBrk="0" hangingPunct="1">
              <a:buFontTx/>
              <a:buNone/>
              <a:defRPr kumimoji="0" lang="fr-FR"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fr-FR"/>
              <a:t>Cliquez pour ajouter une réponse</a:t>
            </a:r>
          </a:p>
        </p:txBody>
      </p:sp>
      <p:sp>
        <p:nvSpPr>
          <p:cNvPr id="22" name="Rectangle 9"/>
          <p:cNvSpPr>
            <a:spLocks noGrp="1"/>
          </p:cNvSpPr>
          <p:nvPr>
            <p:ph type="body" sz="quarter" idx="15" hasCustomPrompt="1"/>
          </p:nvPr>
        </p:nvSpPr>
        <p:spPr>
          <a:xfrm>
            <a:off x="1828800" y="2343150"/>
            <a:ext cx="5105400" cy="1485900"/>
          </a:xfrm>
        </p:spPr>
        <p:txBody>
          <a:bodyPr vert="horz"/>
          <a:lstStyle>
            <a:lvl1pPr algn="ctr" eaLnBrk="1" latinLnBrk="0" hangingPunct="1">
              <a:buFontTx/>
              <a:buNone/>
              <a:defRPr kumimoji="0" lang="fr-FR" i="1" baseline="0"/>
            </a:lvl1pPr>
            <a:extLst/>
          </a:lstStyle>
          <a:p>
            <a:pPr lvl="0"/>
            <a:r>
              <a:rPr kumimoji="0" lang="fr-FR"/>
              <a:t>Cliquez pour ajouter des détails à la réponse</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ysage en mode Plein écra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 y="0"/>
            <a:ext cx="9144000" cy="5143500"/>
          </a:xfrm>
        </p:spPr>
        <p:txBody>
          <a:bodyPr anchor="t"/>
          <a:lstStyle>
            <a:extLst/>
          </a:lstStyle>
          <a:p>
            <a:pPr marL="0" marR="0" indent="0" algn="ctr">
              <a:buFontTx/>
              <a:buNone/>
            </a:pPr>
            <a:r>
              <a:rPr kumimoji="0" lang="fr-FR" i="0" dirty="0"/>
              <a:t>Cliquez sur l'icône pour ajouter une image en mode Page entière</a:t>
            </a:r>
            <a:endParaRPr kumimoji="0" lang="fr-FR" i="0" baseline="0" dirty="0"/>
          </a:p>
        </p:txBody>
      </p:sp>
      <p:sp>
        <p:nvSpPr>
          <p:cNvPr id="6" name="Espace réservé de la date 5"/>
          <p:cNvSpPr>
            <a:spLocks noGrp="1"/>
          </p:cNvSpPr>
          <p:nvPr>
            <p:ph type="dt" sz="half" idx="11"/>
          </p:nvPr>
        </p:nvSpPr>
        <p:spPr>
          <a:xfrm rot="16200000">
            <a:off x="7962901" y="713981"/>
            <a:ext cx="1600200" cy="365125"/>
          </a:xfrm>
          <a:prstGeom prst="rect">
            <a:avLst/>
          </a:prstGeom>
        </p:spPr>
        <p:txBody>
          <a:bodyPr/>
          <a:lstStyle>
            <a:extLst/>
          </a:lstStyle>
          <a:p>
            <a:fld id="{67207863-D7C7-4181-AD93-5DD39458BB0B}" type="datetime1">
              <a:rPr lang="fr-FR" smtClean="0"/>
              <a:t>07/05/2016</a:t>
            </a:fld>
            <a:endParaRPr lang="fr-BE" dirty="0"/>
          </a:p>
        </p:txBody>
      </p:sp>
      <p:sp>
        <p:nvSpPr>
          <p:cNvPr id="7" name="Rectangle 6"/>
          <p:cNvSpPr>
            <a:spLocks noGrp="1"/>
          </p:cNvSpPr>
          <p:nvPr>
            <p:ph type="sldNum" sz="quarter" idx="12"/>
          </p:nvPr>
        </p:nvSpPr>
        <p:spPr/>
        <p:txBody>
          <a:bodyPr/>
          <a:lstStyle>
            <a:extLst/>
          </a:lstStyle>
          <a:p>
            <a:fld id="{CF4668DC-857F-487D-BFFA-8C0CA5037977}" type="slidenum">
              <a:rPr lang="fr-BE" smtClean="0"/>
              <a:pPr/>
              <a:t>‹N°›</a:t>
            </a:fld>
            <a:endParaRPr lang="fr-BE" dirty="0"/>
          </a:p>
        </p:txBody>
      </p:sp>
      <p:sp>
        <p:nvSpPr>
          <p:cNvPr id="8" name="Rectangle 7"/>
          <p:cNvSpPr>
            <a:spLocks noGrp="1"/>
          </p:cNvSpPr>
          <p:nvPr>
            <p:ph type="ftr" sz="quarter" idx="13"/>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Choix multipl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171450"/>
            <a:ext cx="7696200" cy="1028700"/>
          </a:xfrm>
        </p:spPr>
        <p:txBody>
          <a:bodyPr vert="horz"/>
          <a:lstStyle>
            <a:lvl1pPr algn="l" eaLnBrk="1" latinLnBrk="0" hangingPunct="1">
              <a:defRPr kumimoji="0" lang="fr-FR" i="1" baseline="0"/>
            </a:lvl1pPr>
            <a:extLst/>
          </a:lstStyle>
          <a:p>
            <a:r>
              <a:rPr kumimoji="0" lang="fr-FR" dirty="0"/>
              <a:t>Cliquez pour ajouter une question</a:t>
            </a:r>
          </a:p>
        </p:txBody>
      </p:sp>
      <p:sp>
        <p:nvSpPr>
          <p:cNvPr id="31" name="Rectangle 3"/>
          <p:cNvSpPr>
            <a:spLocks noGrp="1"/>
          </p:cNvSpPr>
          <p:nvPr>
            <p:ph type="dt" sz="half" idx="10"/>
          </p:nvPr>
        </p:nvSpPr>
        <p:spPr/>
        <p:txBody>
          <a:bodyPr vert="horz"/>
          <a:lstStyle>
            <a:lvl1pPr algn="r" eaLnBrk="1" latinLnBrk="0" hangingPunct="1">
              <a:defRPr kumimoji="0" lang="fr-FR"/>
            </a:lvl1pPr>
            <a:extLst/>
          </a:lstStyle>
          <a:p>
            <a:fld id="{53DA411C-B88F-4B9D-A6D7-D2594B4DE04B}" type="datetime1">
              <a:rPr lang="fr-FR" smtClean="0"/>
              <a:t>07/05/2016</a:t>
            </a:fld>
            <a:endParaRPr lang="fr-BE" dirty="0"/>
          </a:p>
        </p:txBody>
      </p:sp>
      <p:sp>
        <p:nvSpPr>
          <p:cNvPr id="26" name="Rectangle 4"/>
          <p:cNvSpPr>
            <a:spLocks noGrp="1"/>
          </p:cNvSpPr>
          <p:nvPr>
            <p:ph type="ftr" sz="quarter" idx="11"/>
          </p:nvPr>
        </p:nvSpPr>
        <p:spPr/>
        <p:txBody>
          <a:bodyPr vert="horz"/>
          <a:lstStyle>
            <a:lvl1pPr>
              <a:defRPr sz="1200" b="1">
                <a:solidFill>
                  <a:schemeClr val="bg2">
                    <a:lumMod val="25000"/>
                    <a:alpha val="68000"/>
                  </a:schemeClr>
                </a:solidFill>
              </a:defRPr>
            </a:lvl1pPr>
            <a:extLst/>
          </a:lstStyle>
          <a:p>
            <a:r>
              <a:rPr lang="fr-FR" smtClean="0"/>
              <a:t>www.tifawt.com</a:t>
            </a:r>
            <a:endParaRPr lang="fr-FR" dirty="0"/>
          </a:p>
        </p:txBody>
      </p:sp>
      <p:sp>
        <p:nvSpPr>
          <p:cNvPr id="9" name="Rectangle 5"/>
          <p:cNvSpPr>
            <a:spLocks noGrp="1"/>
          </p:cNvSpPr>
          <p:nvPr>
            <p:ph type="sldNum" sz="quarter" idx="12"/>
          </p:nvPr>
        </p:nvSpPr>
        <p:spPr/>
        <p:txBody>
          <a:bodyPr vert="horz"/>
          <a:lstStyle>
            <a:extLst/>
          </a:lstStyle>
          <a:p>
            <a:fld id="{CF4668DC-857F-487D-BFFA-8C0CA5037977}" type="slidenum">
              <a:rPr lang="fr-BE" smtClean="0"/>
              <a:pPr/>
              <a:t>‹N°›</a:t>
            </a:fld>
            <a:endParaRPr lang="fr-BE" dirty="0"/>
          </a:p>
        </p:txBody>
      </p:sp>
      <p:sp>
        <p:nvSpPr>
          <p:cNvPr id="10" name="Rectangle 10"/>
          <p:cNvSpPr txBox="1"/>
          <p:nvPr/>
        </p:nvSpPr>
        <p:spPr>
          <a:xfrm>
            <a:off x="457200" y="1543051"/>
            <a:ext cx="685800" cy="492443"/>
          </a:xfrm>
          <a:prstGeom prst="rect">
            <a:avLst/>
          </a:prstGeom>
          <a:noFill/>
        </p:spPr>
        <p:txBody>
          <a:bodyPr wrap="square" tIns="91440" bIns="91440" rtlCol="0">
            <a:spAutoFit/>
          </a:bodyPr>
          <a:lstStyle>
            <a:extLst/>
          </a:lstStyle>
          <a:p>
            <a:pPr algn="r">
              <a:lnSpc>
                <a:spcPct val="100000"/>
              </a:lnSpc>
            </a:pPr>
            <a:r>
              <a:rPr kumimoji="0" lang="fr-FR" sz="2000" b="1" dirty="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3600450"/>
            <a:ext cx="7086600" cy="342900"/>
          </a:xfrm>
        </p:spPr>
        <p:txBody>
          <a:bodyPr rtlCol="0" anchor="ctr"/>
          <a:lstStyle>
            <a:lvl1pPr marL="0" indent="0" eaLnBrk="1" latinLnBrk="0" hangingPunct="1">
              <a:buFontTx/>
              <a:buNone/>
              <a:defRPr kumimoji="0" lang="fr-FR" i="0" baseline="0"/>
            </a:lvl1pPr>
            <a:extLst/>
          </a:lstStyle>
          <a:p>
            <a:pPr lvl="0"/>
            <a:r>
              <a:rPr kumimoji="0" lang="fr-FR"/>
              <a:t>Cliquez pour ajouter une réponse incorrecte</a:t>
            </a:r>
          </a:p>
        </p:txBody>
      </p:sp>
      <p:sp>
        <p:nvSpPr>
          <p:cNvPr id="16" name="Rectangle 13"/>
          <p:cNvSpPr>
            <a:spLocks noGrp="1"/>
          </p:cNvSpPr>
          <p:nvPr>
            <p:ph type="body" sz="quarter" idx="18" hasCustomPrompt="1"/>
          </p:nvPr>
        </p:nvSpPr>
        <p:spPr>
          <a:xfrm>
            <a:off x="1143000" y="3086100"/>
            <a:ext cx="7086600" cy="342900"/>
          </a:xfrm>
        </p:spPr>
        <p:txBody>
          <a:bodyPr rtlCol="0" anchor="ctr"/>
          <a:lstStyle>
            <a:lvl1pPr marL="0" indent="0" eaLnBrk="1" latinLnBrk="0" hangingPunct="1">
              <a:buFontTx/>
              <a:buNone/>
              <a:defRPr kumimoji="0" lang="fr-FR" i="0" baseline="0"/>
            </a:lvl1pPr>
            <a:extLst/>
          </a:lstStyle>
          <a:p>
            <a:pPr lvl="0"/>
            <a:r>
              <a:rPr kumimoji="0" lang="fr-FR"/>
              <a:t>Cliquez pour ajouter une réponse incorrecte</a:t>
            </a:r>
          </a:p>
        </p:txBody>
      </p:sp>
      <p:sp>
        <p:nvSpPr>
          <p:cNvPr id="17" name="Rectangle 13"/>
          <p:cNvSpPr>
            <a:spLocks noGrp="1"/>
          </p:cNvSpPr>
          <p:nvPr>
            <p:ph type="body" sz="quarter" idx="19" hasCustomPrompt="1"/>
          </p:nvPr>
        </p:nvSpPr>
        <p:spPr>
          <a:xfrm>
            <a:off x="1143000" y="2571750"/>
            <a:ext cx="7086600" cy="342900"/>
          </a:xfrm>
        </p:spPr>
        <p:txBody>
          <a:bodyPr rtlCol="0" anchor="ctr"/>
          <a:lstStyle>
            <a:lvl1pPr marL="0" indent="0" eaLnBrk="1" latinLnBrk="0" hangingPunct="1">
              <a:buFontTx/>
              <a:buNone/>
              <a:defRPr kumimoji="0" lang="fr-FR" i="0" baseline="0"/>
            </a:lvl1pPr>
            <a:extLst/>
          </a:lstStyle>
          <a:p>
            <a:pPr lvl="0"/>
            <a:r>
              <a:rPr kumimoji="0" lang="fr-FR"/>
              <a:t>Cliquez pour ajouter une réponse incorrecte</a:t>
            </a:r>
          </a:p>
        </p:txBody>
      </p:sp>
      <p:sp>
        <p:nvSpPr>
          <p:cNvPr id="18" name="Rectangle 13"/>
          <p:cNvSpPr>
            <a:spLocks noGrp="1"/>
          </p:cNvSpPr>
          <p:nvPr>
            <p:ph type="body" sz="quarter" idx="20" hasCustomPrompt="1"/>
          </p:nvPr>
        </p:nvSpPr>
        <p:spPr>
          <a:xfrm>
            <a:off x="1143000" y="2057400"/>
            <a:ext cx="7086600" cy="342900"/>
          </a:xfrm>
        </p:spPr>
        <p:txBody>
          <a:bodyPr rtlCol="0" anchor="ctr"/>
          <a:lstStyle>
            <a:lvl1pPr marL="0" indent="0" eaLnBrk="1" latinLnBrk="0" hangingPunct="1">
              <a:buFontTx/>
              <a:buNone/>
              <a:defRPr kumimoji="0" lang="fr-FR" i="0" baseline="0"/>
            </a:lvl1pPr>
            <a:extLst/>
          </a:lstStyle>
          <a:p>
            <a:pPr lvl="0"/>
            <a:r>
              <a:rPr kumimoji="0" lang="fr-FR"/>
              <a:t>Cliquez pour ajouter une réponse incorrecte</a:t>
            </a:r>
          </a:p>
        </p:txBody>
      </p:sp>
      <p:sp>
        <p:nvSpPr>
          <p:cNvPr id="19" name="Rectangle 13"/>
          <p:cNvSpPr>
            <a:spLocks noGrp="1"/>
          </p:cNvSpPr>
          <p:nvPr>
            <p:ph type="body" sz="quarter" idx="21" hasCustomPrompt="1"/>
          </p:nvPr>
        </p:nvSpPr>
        <p:spPr>
          <a:xfrm>
            <a:off x="1143000" y="1543050"/>
            <a:ext cx="7086600" cy="342900"/>
          </a:xfrm>
        </p:spPr>
        <p:txBody>
          <a:bodyPr rtlCol="0" anchor="ctr"/>
          <a:lstStyle>
            <a:lvl1pPr marL="0" indent="0" eaLnBrk="1" latinLnBrk="0" hangingPunct="1">
              <a:buFontTx/>
              <a:buNone/>
              <a:defRPr kumimoji="0" lang="fr-FR" i="0" baseline="0"/>
            </a:lvl1pPr>
            <a:extLst/>
          </a:lstStyle>
          <a:p>
            <a:pPr lvl="0"/>
            <a:r>
              <a:rPr kumimoji="0" lang="fr-FR"/>
              <a:t>Cliquez pour ajouter une réponse correcte (puis réorganisez les choix)</a:t>
            </a:r>
          </a:p>
        </p:txBody>
      </p:sp>
      <p:sp>
        <p:nvSpPr>
          <p:cNvPr id="13" name="TextBox 12"/>
          <p:cNvSpPr txBox="1"/>
          <p:nvPr/>
        </p:nvSpPr>
        <p:spPr>
          <a:xfrm>
            <a:off x="457200" y="2030968"/>
            <a:ext cx="685800" cy="492443"/>
          </a:xfrm>
          <a:prstGeom prst="rect">
            <a:avLst/>
          </a:prstGeom>
          <a:noFill/>
        </p:spPr>
        <p:txBody>
          <a:bodyPr wrap="square" tIns="91440" bIns="91440" rtlCol="0">
            <a:spAutoFit/>
          </a:bodyPr>
          <a:lstStyle>
            <a:extLst/>
          </a:lstStyle>
          <a:p>
            <a:pPr algn="r">
              <a:lnSpc>
                <a:spcPct val="100000"/>
              </a:lnSpc>
            </a:pPr>
            <a:r>
              <a:rPr kumimoji="0" lang="fr-FR" sz="2000" b="1" dirty="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p:nvSpPr>
        <p:spPr>
          <a:xfrm>
            <a:off x="457200" y="2571751"/>
            <a:ext cx="685800" cy="492443"/>
          </a:xfrm>
          <a:prstGeom prst="rect">
            <a:avLst/>
          </a:prstGeom>
          <a:noFill/>
        </p:spPr>
        <p:txBody>
          <a:bodyPr wrap="square" tIns="91440" bIns="91440" rtlCol="0">
            <a:spAutoFit/>
          </a:bodyPr>
          <a:lstStyle>
            <a:extLst/>
          </a:lstStyle>
          <a:p>
            <a:pPr algn="r">
              <a:lnSpc>
                <a:spcPct val="100000"/>
              </a:lnSpc>
            </a:pPr>
            <a:r>
              <a:rPr kumimoji="0" lang="fr-FR" sz="2000" b="1" dirty="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p:nvSpPr>
        <p:spPr>
          <a:xfrm>
            <a:off x="457200" y="3086101"/>
            <a:ext cx="685800" cy="492443"/>
          </a:xfrm>
          <a:prstGeom prst="rect">
            <a:avLst/>
          </a:prstGeom>
          <a:noFill/>
        </p:spPr>
        <p:txBody>
          <a:bodyPr wrap="square" tIns="91440" bIns="91440" rtlCol="0">
            <a:spAutoFit/>
          </a:bodyPr>
          <a:lstStyle>
            <a:extLst/>
          </a:lstStyle>
          <a:p>
            <a:pPr algn="r">
              <a:lnSpc>
                <a:spcPct val="100000"/>
              </a:lnSpc>
            </a:pPr>
            <a:r>
              <a:rPr kumimoji="0" lang="fr-FR" sz="2000" b="1" dirty="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p:nvSpPr>
        <p:spPr>
          <a:xfrm>
            <a:off x="457200" y="3600450"/>
            <a:ext cx="685800" cy="492443"/>
          </a:xfrm>
          <a:prstGeom prst="rect">
            <a:avLst/>
          </a:prstGeom>
          <a:noFill/>
        </p:spPr>
        <p:txBody>
          <a:bodyPr wrap="square" tIns="91440" bIns="91440" rtlCol="0">
            <a:spAutoFit/>
          </a:bodyPr>
          <a:lstStyle>
            <a:extLst/>
          </a:lstStyle>
          <a:p>
            <a:pPr algn="r">
              <a:lnSpc>
                <a:spcPct val="100000"/>
              </a:lnSpc>
            </a:pPr>
            <a:r>
              <a:rPr kumimoji="0" lang="fr-FR" sz="2000" b="1" dirty="0">
                <a:ln>
                  <a:solidFill>
                    <a:schemeClr val="tx2"/>
                  </a:solidFill>
                </a:ln>
                <a:solidFill>
                  <a:schemeClr val="bg2"/>
                </a:solidFill>
                <a:effectLst>
                  <a:outerShdw blurRad="50800" dist="50800" dir="2700000" algn="tl" rotWithShape="0">
                    <a:srgbClr val="000000">
                      <a:alpha val="43137"/>
                    </a:srgbClr>
                  </a:outerShdw>
                </a:effectLst>
              </a:rPr>
              <a:t>E.</a:t>
            </a:r>
          </a:p>
        </p:txBody>
      </p:sp>
      <p:grpSp>
        <p:nvGrpSpPr>
          <p:cNvPr id="2" name="Group 23"/>
          <p:cNvGrpSpPr/>
          <p:nvPr/>
        </p:nvGrpSpPr>
        <p:grpSpPr>
          <a:xfrm>
            <a:off x="19050" y="642924"/>
            <a:ext cx="623860" cy="400050"/>
            <a:chOff x="0" y="2000250"/>
            <a:chExt cx="3733800" cy="533400"/>
          </a:xfrm>
        </p:grpSpPr>
        <p:sp>
          <p:nvSpPr>
            <p:cNvPr id="2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fr-FR" dirty="0"/>
            </a:p>
          </p:txBody>
        </p:sp>
        <p:sp>
          <p:nvSpPr>
            <p:cNvPr id="24"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fr-FR" dirty="0"/>
            </a:p>
          </p:txBody>
        </p:sp>
        <p:sp>
          <p:nvSpPr>
            <p:cNvPr id="25"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fr-FR" dirty="0"/>
            </a:p>
          </p:txBody>
        </p:sp>
        <p:sp>
          <p:nvSpPr>
            <p:cNvPr id="27"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fr-FR" dirty="0"/>
            </a:p>
          </p:txBody>
        </p:sp>
        <p:sp>
          <p:nvSpPr>
            <p:cNvPr id="28"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fr-FR" dirty="0"/>
            </a:p>
          </p:txBody>
        </p:sp>
        <p:sp>
          <p:nvSpPr>
            <p:cNvPr id="29"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fr-FR" dirty="0"/>
            </a:p>
          </p:txBody>
        </p:sp>
        <p:sp>
          <p:nvSpPr>
            <p:cNvPr id="30"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fr-FR" dirty="0"/>
            </a:p>
          </p:txBody>
        </p:sp>
      </p:grpSp>
      <p:grpSp>
        <p:nvGrpSpPr>
          <p:cNvPr id="3" name="Group 35"/>
          <p:cNvGrpSpPr/>
          <p:nvPr/>
        </p:nvGrpSpPr>
        <p:grpSpPr>
          <a:xfrm>
            <a:off x="3929058" y="642924"/>
            <a:ext cx="5214942" cy="407194"/>
            <a:chOff x="8667750" y="2000250"/>
            <a:chExt cx="476250" cy="542925"/>
          </a:xfrm>
        </p:grpSpPr>
        <p:sp>
          <p:nvSpPr>
            <p:cNvPr id="3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fr-FR" dirty="0"/>
            </a:p>
          </p:txBody>
        </p:sp>
        <p:sp>
          <p:nvSpPr>
            <p:cNvPr id="3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fr-FR" dirty="0"/>
            </a:p>
          </p:txBody>
        </p:sp>
        <p:sp>
          <p:nvSpPr>
            <p:cNvPr id="35"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fr-FR" dirty="0"/>
            </a:p>
          </p:txBody>
        </p:sp>
        <p:sp>
          <p:nvSpPr>
            <p:cNvPr id="36"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fr-FR" dirty="0"/>
            </a:p>
          </p:txBody>
        </p:sp>
        <p:sp>
          <p:nvSpPr>
            <p:cNvPr id="3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fr-FR" dirty="0"/>
            </a:p>
          </p:txBody>
        </p:sp>
        <p:sp>
          <p:nvSpPr>
            <p:cNvPr id="3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fr-FR" dirty="0"/>
            </a:p>
          </p:txBody>
        </p:sp>
        <p:sp>
          <p:nvSpPr>
            <p:cNvPr id="39" name="Rectangle 38"/>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fr-FR" dirty="0"/>
            </a:p>
          </p:txBody>
        </p:sp>
      </p:gr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62ABC5-2787-43B5-8310-738F4DCA6892}" type="datetime1">
              <a:rPr lang="fr-FR" smtClean="0"/>
              <a:t>07/05/2016</a:t>
            </a:fld>
            <a:endParaRPr lang="fr-BE" dirty="0"/>
          </a:p>
        </p:txBody>
      </p:sp>
      <p:sp>
        <p:nvSpPr>
          <p:cNvPr id="3" name="Espace réservé du pied de page 2"/>
          <p:cNvSpPr>
            <a:spLocks noGrp="1"/>
          </p:cNvSpPr>
          <p:nvPr>
            <p:ph type="ftr" sz="quarter" idx="11"/>
          </p:nvPr>
        </p:nvSpPr>
        <p:spPr/>
        <p:txBody>
          <a:bodyPr/>
          <a:lstStyle/>
          <a:p>
            <a:r>
              <a:rPr lang="fr-FR" smtClean="0"/>
              <a:t>www.tifawt.com</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album">
    <p:spTree>
      <p:nvGrpSpPr>
        <p:cNvPr id="1" name=""/>
        <p:cNvGrpSpPr/>
        <p:nvPr/>
      </p:nvGrpSpPr>
      <p:grpSpPr>
        <a:xfrm>
          <a:off x="0" y="0"/>
          <a:ext cx="0" cy="0"/>
          <a:chOff x="0" y="0"/>
          <a:chExt cx="0" cy="0"/>
        </a:xfrm>
      </p:grpSpPr>
      <p:sp>
        <p:nvSpPr>
          <p:cNvPr id="15" name="Rectangle 14"/>
          <p:cNvSpPr/>
          <p:nvPr/>
        </p:nvSpPr>
        <p:spPr>
          <a:xfrm rot="16200000">
            <a:off x="6095366" y="2334286"/>
            <a:ext cx="5143500" cy="474927"/>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
        <p:nvSpPr>
          <p:cNvPr id="23" name="Rectangle 22"/>
          <p:cNvSpPr/>
          <p:nvPr/>
        </p:nvSpPr>
        <p:spPr>
          <a:xfrm rot="16200000">
            <a:off x="6485382" y="2484333"/>
            <a:ext cx="51435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
        <p:nvSpPr>
          <p:cNvPr id="24" name="Rectangle 23"/>
          <p:cNvSpPr/>
          <p:nvPr/>
        </p:nvSpPr>
        <p:spPr>
          <a:xfrm>
            <a:off x="8895752" y="-550"/>
            <a:ext cx="76201" cy="51435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
        <p:nvSpPr>
          <p:cNvPr id="13" name="Picture Placeholder 12"/>
          <p:cNvSpPr>
            <a:spLocks noGrp="1"/>
          </p:cNvSpPr>
          <p:nvPr>
            <p:ph type="pic" sz="quarter" idx="11"/>
          </p:nvPr>
        </p:nvSpPr>
        <p:spPr>
          <a:xfrm>
            <a:off x="435433" y="1609729"/>
            <a:ext cx="2362201" cy="1647825"/>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7" name="Rectangle 16"/>
          <p:cNvSpPr/>
          <p:nvPr/>
        </p:nvSpPr>
        <p:spPr>
          <a:xfrm rot="10800000" flipV="1">
            <a:off x="0" y="4629150"/>
            <a:ext cx="7929588" cy="51435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
        <p:nvSpPr>
          <p:cNvPr id="6" name="Text Placeholder 5"/>
          <p:cNvSpPr>
            <a:spLocks noGrp="1"/>
          </p:cNvSpPr>
          <p:nvPr>
            <p:ph type="body" sz="quarter" idx="16" hasCustomPrompt="1"/>
          </p:nvPr>
        </p:nvSpPr>
        <p:spPr>
          <a:xfrm>
            <a:off x="0" y="4343400"/>
            <a:ext cx="7929588" cy="285750"/>
          </a:xfrm>
          <a:solidFill>
            <a:schemeClr val="accent3"/>
          </a:solidFill>
        </p:spPr>
        <p:txBody>
          <a:bodyPr vert="horz" anchor="ctr"/>
          <a:lstStyle>
            <a:lvl1pPr marL="0" indent="0" algn="l" eaLnBrk="1" latinLnBrk="0" hangingPunct="1">
              <a:buFontTx/>
              <a:buNone/>
              <a:defRPr kumimoji="0" lang="fr-FR" sz="1200">
                <a:solidFill>
                  <a:srgbClr val="FFFFFF"/>
                </a:solidFill>
              </a:defRPr>
            </a:lvl1pPr>
            <a:extLst/>
          </a:lstStyle>
          <a:p>
            <a:pPr lvl="0"/>
            <a:r>
              <a:rPr kumimoji="0" lang="fr-FR"/>
              <a:t>Cliquez pour ajouter un sous-titre</a:t>
            </a:r>
          </a:p>
        </p:txBody>
      </p:sp>
      <p:sp>
        <p:nvSpPr>
          <p:cNvPr id="19" name="Text Placeholder 18"/>
          <p:cNvSpPr>
            <a:spLocks noGrp="1"/>
          </p:cNvSpPr>
          <p:nvPr>
            <p:ph type="body" sz="quarter" idx="17" hasCustomPrompt="1"/>
          </p:nvPr>
        </p:nvSpPr>
        <p:spPr>
          <a:xfrm>
            <a:off x="0" y="3371850"/>
            <a:ext cx="7929588" cy="971550"/>
          </a:xfrm>
          <a:solidFill>
            <a:schemeClr val="accent6"/>
          </a:solidFill>
        </p:spPr>
        <p:txBody>
          <a:bodyPr vert="horz" anchor="ctr"/>
          <a:lstStyle>
            <a:lvl1pPr marL="0" indent="0" algn="l" eaLnBrk="1" latinLnBrk="0" hangingPunct="1">
              <a:buFontTx/>
              <a:buNone/>
              <a:defRPr kumimoji="0" lang="fr-FR" sz="3200">
                <a:solidFill>
                  <a:srgbClr val="FFFFFF"/>
                </a:solidFill>
              </a:defRPr>
            </a:lvl1pPr>
            <a:extLst/>
          </a:lstStyle>
          <a:p>
            <a:pPr lvl="0"/>
            <a:r>
              <a:rPr kumimoji="0" lang="fr-FR"/>
              <a:t>Cliquez pour ajouter un titre de section</a:t>
            </a:r>
          </a:p>
        </p:txBody>
      </p:sp>
      <p:sp>
        <p:nvSpPr>
          <p:cNvPr id="29" name="Picture Placeholder 28"/>
          <p:cNvSpPr>
            <a:spLocks noGrp="1"/>
          </p:cNvSpPr>
          <p:nvPr>
            <p:ph type="pic" sz="quarter" idx="18"/>
          </p:nvPr>
        </p:nvSpPr>
        <p:spPr>
          <a:xfrm>
            <a:off x="2950028" y="1600200"/>
            <a:ext cx="2209800" cy="165735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2" name="Picture Placeholder 11"/>
          <p:cNvSpPr>
            <a:spLocks noGrp="1"/>
          </p:cNvSpPr>
          <p:nvPr>
            <p:ph type="pic" sz="quarter" idx="19"/>
          </p:nvPr>
        </p:nvSpPr>
        <p:spPr>
          <a:xfrm>
            <a:off x="5312229" y="1600200"/>
            <a:ext cx="2209800" cy="165735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8" name="Espace réservé de la date 17"/>
          <p:cNvSpPr>
            <a:spLocks noGrp="1"/>
          </p:cNvSpPr>
          <p:nvPr>
            <p:ph type="dt" sz="half" idx="20"/>
          </p:nvPr>
        </p:nvSpPr>
        <p:spPr>
          <a:xfrm rot="16200000">
            <a:off x="7962901" y="713981"/>
            <a:ext cx="1600200" cy="365125"/>
          </a:xfrm>
          <a:prstGeom prst="rect">
            <a:avLst/>
          </a:prstGeom>
        </p:spPr>
        <p:txBody>
          <a:bodyPr/>
          <a:lstStyle>
            <a:extLst/>
          </a:lstStyle>
          <a:p>
            <a:fld id="{4833C846-C821-4478-AD78-744022713F89}" type="datetime1">
              <a:rPr lang="fr-FR" smtClean="0"/>
              <a:t>07/05/2016</a:t>
            </a:fld>
            <a:endParaRPr lang="fr-BE" dirty="0"/>
          </a:p>
        </p:txBody>
      </p:sp>
      <p:sp>
        <p:nvSpPr>
          <p:cNvPr id="20" name="Rectangle 19"/>
          <p:cNvSpPr>
            <a:spLocks noGrp="1"/>
          </p:cNvSpPr>
          <p:nvPr>
            <p:ph type="sldNum" sz="quarter" idx="21"/>
          </p:nvPr>
        </p:nvSpPr>
        <p:spPr/>
        <p:txBody>
          <a:bodyPr/>
          <a:lstStyle>
            <a:extLst/>
          </a:lstStyle>
          <a:p>
            <a:fld id="{CF4668DC-857F-487D-BFFA-8C0CA5037977}" type="slidenum">
              <a:rPr lang="fr-BE" smtClean="0"/>
              <a:pPr/>
              <a:t>‹N°›</a:t>
            </a:fld>
            <a:endParaRPr lang="fr-BE" dirty="0"/>
          </a:p>
        </p:txBody>
      </p:sp>
      <p:sp>
        <p:nvSpPr>
          <p:cNvPr id="21" name="Rectangle 20"/>
          <p:cNvSpPr>
            <a:spLocks noGrp="1"/>
          </p:cNvSpPr>
          <p:nvPr>
            <p:ph type="ftr" sz="quarter" idx="22"/>
          </p:nvPr>
        </p:nvSpPr>
        <p:spPr/>
        <p:txBody>
          <a:bodyPr/>
          <a:lstStyle>
            <a:extLst/>
          </a:lstStyle>
          <a:p>
            <a:r>
              <a:rPr lang="fr-FR" smtClean="0"/>
              <a:t>www.tifawt.com</a:t>
            </a:r>
            <a:endParaRPr lang="fr-BE" dirty="0"/>
          </a:p>
        </p:txBody>
      </p:sp>
      <p:sp>
        <p:nvSpPr>
          <p:cNvPr id="14" name="Rectangle 13"/>
          <p:cNvSpPr/>
          <p:nvPr userDrawn="1"/>
        </p:nvSpPr>
        <p:spPr>
          <a:xfrm>
            <a:off x="8353451" y="-18"/>
            <a:ext cx="76201" cy="51435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rait 2 poses avec légende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53" y="400051"/>
            <a:ext cx="3431353" cy="3431356"/>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31" name="Picture Placeholder 30"/>
          <p:cNvSpPr>
            <a:spLocks noGrp="1" noChangeAspect="1"/>
          </p:cNvSpPr>
          <p:nvPr>
            <p:ph type="pic" sz="quarter" idx="11"/>
          </p:nvPr>
        </p:nvSpPr>
        <p:spPr>
          <a:xfrm>
            <a:off x="685800" y="400050"/>
            <a:ext cx="3429000" cy="3429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8" name="Text Placeholder 7"/>
          <p:cNvSpPr>
            <a:spLocks noGrp="1"/>
          </p:cNvSpPr>
          <p:nvPr>
            <p:ph type="body" sz="quarter" idx="14" hasCustomPrompt="1"/>
          </p:nvPr>
        </p:nvSpPr>
        <p:spPr>
          <a:xfrm>
            <a:off x="685800" y="3943351"/>
            <a:ext cx="3429000" cy="914400"/>
          </a:xfrm>
        </p:spPr>
        <p:txBody>
          <a:bodyPr anchor="t"/>
          <a:lstStyle>
            <a:lvl1pPr marL="0" marR="0" indent="0" algn="r" eaLnBrk="1" latinLnBrk="0" hangingPunct="1">
              <a:buFontTx/>
              <a:buNone/>
              <a:defRPr kumimoji="0" lang="fr-FR" sz="1800" baseline="0"/>
            </a:lvl1pPr>
            <a:extLst/>
          </a:lstStyle>
          <a:p>
            <a:pPr lvl="0"/>
            <a:r>
              <a:rPr kumimoji="0" lang="fr-FR"/>
              <a:t>Cliquez pour ajouter une légende</a:t>
            </a:r>
          </a:p>
        </p:txBody>
      </p:sp>
      <p:sp>
        <p:nvSpPr>
          <p:cNvPr id="14" name="Text Placeholder 13"/>
          <p:cNvSpPr>
            <a:spLocks noGrp="1"/>
          </p:cNvSpPr>
          <p:nvPr>
            <p:ph type="body" sz="quarter" idx="15" hasCustomPrompt="1"/>
          </p:nvPr>
        </p:nvSpPr>
        <p:spPr>
          <a:xfrm>
            <a:off x="4343400" y="3943351"/>
            <a:ext cx="3429000" cy="914400"/>
          </a:xfrm>
        </p:spPr>
        <p:txBody>
          <a:bodyPr anchor="t"/>
          <a:lstStyle>
            <a:lvl1pPr marL="0" marR="0" indent="0" algn="r" eaLnBrk="1" latinLnBrk="0" hangingPunct="1">
              <a:buFontTx/>
              <a:buNone/>
              <a:defRPr kumimoji="0" lang="fr-FR" sz="1800" baseline="0"/>
            </a:lvl1pPr>
            <a:extLst/>
          </a:lstStyle>
          <a:p>
            <a:pPr lvl="0"/>
            <a:r>
              <a:rPr kumimoji="0" lang="fr-FR"/>
              <a:t>Cliquez pour ajouter une légende</a:t>
            </a:r>
          </a:p>
        </p:txBody>
      </p:sp>
      <p:sp>
        <p:nvSpPr>
          <p:cNvPr id="6" name="Espace réservé de la date 5"/>
          <p:cNvSpPr>
            <a:spLocks noGrp="1"/>
          </p:cNvSpPr>
          <p:nvPr>
            <p:ph type="dt" sz="half" idx="16"/>
          </p:nvPr>
        </p:nvSpPr>
        <p:spPr>
          <a:xfrm rot="16200000">
            <a:off x="7962901" y="713981"/>
            <a:ext cx="1600200" cy="365125"/>
          </a:xfrm>
          <a:prstGeom prst="rect">
            <a:avLst/>
          </a:prstGeom>
        </p:spPr>
        <p:txBody>
          <a:bodyPr/>
          <a:lstStyle>
            <a:extLst/>
          </a:lstStyle>
          <a:p>
            <a:fld id="{F1AA97CD-9998-4ACD-8D21-E84EE480284C}" type="datetime1">
              <a:rPr lang="fr-FR" smtClean="0"/>
              <a:t>07/05/2016</a:t>
            </a:fld>
            <a:endParaRPr lang="fr-BE" dirty="0"/>
          </a:p>
        </p:txBody>
      </p:sp>
      <p:sp>
        <p:nvSpPr>
          <p:cNvPr id="7" name="Rectangle 6"/>
          <p:cNvSpPr>
            <a:spLocks noGrp="1"/>
          </p:cNvSpPr>
          <p:nvPr>
            <p:ph type="sldNum" sz="quarter" idx="17"/>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18"/>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ysage 2 poses avec légende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4" y="814390"/>
            <a:ext cx="4038600" cy="2271713"/>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8" name="Picture Placeholder 7"/>
          <p:cNvSpPr>
            <a:spLocks noGrp="1" noChangeAspect="1"/>
          </p:cNvSpPr>
          <p:nvPr>
            <p:ph type="pic" sz="quarter" idx="14"/>
          </p:nvPr>
        </p:nvSpPr>
        <p:spPr>
          <a:xfrm>
            <a:off x="152403" y="814390"/>
            <a:ext cx="4038600" cy="2271713"/>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4" name="Text Placeholder 23"/>
          <p:cNvSpPr>
            <a:spLocks noGrp="1"/>
          </p:cNvSpPr>
          <p:nvPr>
            <p:ph type="body" sz="quarter" idx="16" hasCustomPrompt="1"/>
          </p:nvPr>
        </p:nvSpPr>
        <p:spPr>
          <a:xfrm>
            <a:off x="152403" y="3200400"/>
            <a:ext cx="4038600" cy="800100"/>
          </a:xfrm>
        </p:spPr>
        <p:txBody>
          <a:bodyPr anchor="t"/>
          <a:lstStyle>
            <a:lvl1pPr marL="0" marR="0" indent="0" algn="r" eaLnBrk="1" latinLnBrk="0" hangingPunct="1">
              <a:buFontTx/>
              <a:buNone/>
              <a:defRPr kumimoji="0" lang="fr-FR" sz="1800" baseline="0"/>
            </a:lvl1pPr>
            <a:extLst/>
          </a:lstStyle>
          <a:p>
            <a:pPr lvl="0"/>
            <a:r>
              <a:rPr kumimoji="0" lang="fr-FR"/>
              <a:t>Cliquez pour ajouter une légende</a:t>
            </a:r>
          </a:p>
        </p:txBody>
      </p:sp>
      <p:sp>
        <p:nvSpPr>
          <p:cNvPr id="2" name="Text Placeholder 1"/>
          <p:cNvSpPr>
            <a:spLocks noGrp="1"/>
          </p:cNvSpPr>
          <p:nvPr>
            <p:ph type="body" sz="quarter" idx="17" hasCustomPrompt="1"/>
          </p:nvPr>
        </p:nvSpPr>
        <p:spPr>
          <a:xfrm>
            <a:off x="4343404" y="3200400"/>
            <a:ext cx="4038600" cy="800100"/>
          </a:xfrm>
        </p:spPr>
        <p:txBody>
          <a:bodyPr anchor="t"/>
          <a:lstStyle>
            <a:lvl1pPr marL="0" marR="0" indent="0" algn="r" eaLnBrk="1" latinLnBrk="0" hangingPunct="1">
              <a:buFontTx/>
              <a:buNone/>
              <a:defRPr kumimoji="0" lang="fr-FR" sz="1800" baseline="0"/>
            </a:lvl1pPr>
            <a:extLst/>
          </a:lstStyle>
          <a:p>
            <a:pPr lvl="0"/>
            <a:r>
              <a:rPr kumimoji="0" lang="fr-FR"/>
              <a:t>Cliquez pour ajouter une légende</a:t>
            </a:r>
          </a:p>
        </p:txBody>
      </p:sp>
      <p:sp>
        <p:nvSpPr>
          <p:cNvPr id="6" name="Espace réservé de la date 5"/>
          <p:cNvSpPr>
            <a:spLocks noGrp="1"/>
          </p:cNvSpPr>
          <p:nvPr>
            <p:ph type="dt" sz="half" idx="18"/>
          </p:nvPr>
        </p:nvSpPr>
        <p:spPr>
          <a:xfrm rot="16200000">
            <a:off x="7962901" y="713981"/>
            <a:ext cx="1600200" cy="365125"/>
          </a:xfrm>
          <a:prstGeom prst="rect">
            <a:avLst/>
          </a:prstGeom>
        </p:spPr>
        <p:txBody>
          <a:bodyPr/>
          <a:lstStyle>
            <a:extLst/>
          </a:lstStyle>
          <a:p>
            <a:fld id="{A5C6769C-FD22-4F57-8879-0D6109233A81}" type="datetime1">
              <a:rPr lang="fr-FR" smtClean="0"/>
              <a:t>07/05/2016</a:t>
            </a:fld>
            <a:endParaRPr lang="fr-BE" dirty="0"/>
          </a:p>
        </p:txBody>
      </p:sp>
      <p:sp>
        <p:nvSpPr>
          <p:cNvPr id="7" name="Rectangle 6"/>
          <p:cNvSpPr>
            <a:spLocks noGrp="1"/>
          </p:cNvSpPr>
          <p:nvPr>
            <p:ph type="sldNum" sz="quarter" idx="19"/>
          </p:nvPr>
        </p:nvSpPr>
        <p:spPr/>
        <p:txBody>
          <a:bodyPr/>
          <a:lstStyle>
            <a:extLst/>
          </a:lstStyle>
          <a:p>
            <a:fld id="{CF4668DC-857F-487D-BFFA-8C0CA5037977}" type="slidenum">
              <a:rPr lang="fr-BE" smtClean="0"/>
              <a:pPr/>
              <a:t>‹N°›</a:t>
            </a:fld>
            <a:endParaRPr lang="fr-BE" dirty="0"/>
          </a:p>
        </p:txBody>
      </p:sp>
      <p:sp>
        <p:nvSpPr>
          <p:cNvPr id="9" name="Rectangle 8"/>
          <p:cNvSpPr>
            <a:spLocks noGrp="1"/>
          </p:cNvSpPr>
          <p:nvPr>
            <p:ph type="ftr" sz="quarter" idx="20"/>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poses mélangé avec légende">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4" y="169164"/>
            <a:ext cx="3694176" cy="2077974"/>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1" name="Picture Placeholder 20"/>
          <p:cNvSpPr>
            <a:spLocks noGrp="1" noChangeAspect="1"/>
          </p:cNvSpPr>
          <p:nvPr>
            <p:ph type="pic" sz="quarter" idx="12"/>
          </p:nvPr>
        </p:nvSpPr>
        <p:spPr>
          <a:xfrm>
            <a:off x="152402" y="166882"/>
            <a:ext cx="4368557" cy="4368558"/>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9" name="Text Placeholder 8"/>
          <p:cNvSpPr>
            <a:spLocks noGrp="1"/>
          </p:cNvSpPr>
          <p:nvPr>
            <p:ph type="body" sz="quarter" idx="13" hasCustomPrompt="1"/>
          </p:nvPr>
        </p:nvSpPr>
        <p:spPr>
          <a:xfrm>
            <a:off x="4724402" y="2343150"/>
            <a:ext cx="3694177" cy="2237990"/>
          </a:xfrm>
        </p:spPr>
        <p:txBody>
          <a:bodyPr anchor="t" anchorCtr="0"/>
          <a:lstStyle>
            <a:lvl1pPr marL="0" marR="0" indent="0" algn="l" eaLnBrk="1" latinLnBrk="0" hangingPunct="1">
              <a:buFontTx/>
              <a:buNone/>
              <a:defRPr kumimoji="0" lang="fr-FR" sz="2000" i="0"/>
            </a:lvl1pPr>
            <a:extLst/>
          </a:lstStyle>
          <a:p>
            <a:pPr lvl="0"/>
            <a:r>
              <a:rPr kumimoji="0" lang="fr-FR"/>
              <a:t>Cliquez pour ajouter une légende</a:t>
            </a:r>
          </a:p>
        </p:txBody>
      </p:sp>
      <p:sp>
        <p:nvSpPr>
          <p:cNvPr id="5" name="Espace réservé de la date 4"/>
          <p:cNvSpPr>
            <a:spLocks noGrp="1"/>
          </p:cNvSpPr>
          <p:nvPr>
            <p:ph type="dt" sz="half" idx="14"/>
          </p:nvPr>
        </p:nvSpPr>
        <p:spPr>
          <a:xfrm rot="16200000">
            <a:off x="7962901" y="713981"/>
            <a:ext cx="1600200" cy="365125"/>
          </a:xfrm>
          <a:prstGeom prst="rect">
            <a:avLst/>
          </a:prstGeom>
        </p:spPr>
        <p:txBody>
          <a:bodyPr/>
          <a:lstStyle>
            <a:extLst/>
          </a:lstStyle>
          <a:p>
            <a:fld id="{C7D74935-ABE9-4AB6-9CE0-82B9E4B1556F}" type="datetime1">
              <a:rPr lang="fr-FR" smtClean="0"/>
              <a:t>07/05/2016</a:t>
            </a:fld>
            <a:endParaRPr lang="fr-BE" dirty="0"/>
          </a:p>
        </p:txBody>
      </p:sp>
      <p:sp>
        <p:nvSpPr>
          <p:cNvPr id="6" name="Rectangle 5"/>
          <p:cNvSpPr>
            <a:spLocks noGrp="1"/>
          </p:cNvSpPr>
          <p:nvPr>
            <p:ph type="sldNum" sz="quarter" idx="15"/>
          </p:nvPr>
        </p:nvSpPr>
        <p:spPr/>
        <p:txBody>
          <a:bodyPr/>
          <a:lstStyle>
            <a:extLst/>
          </a:lstStyle>
          <a:p>
            <a:fld id="{CF4668DC-857F-487D-BFFA-8C0CA5037977}" type="slidenum">
              <a:rPr lang="fr-BE" smtClean="0"/>
              <a:pPr/>
              <a:t>‹N°›</a:t>
            </a:fld>
            <a:endParaRPr lang="fr-BE" dirty="0"/>
          </a:p>
        </p:txBody>
      </p:sp>
      <p:sp>
        <p:nvSpPr>
          <p:cNvPr id="7" name="Rectangle 6"/>
          <p:cNvSpPr>
            <a:spLocks noGrp="1"/>
          </p:cNvSpPr>
          <p:nvPr>
            <p:ph type="ftr" sz="quarter" idx="16"/>
          </p:nvPr>
        </p:nvSpPr>
        <p:spPr/>
        <p:txBody>
          <a:bodyPr/>
          <a:lstStyle>
            <a:extLst/>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rtrait 3 poses avec légende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3" y="400052"/>
            <a:ext cx="2590799" cy="2590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9" name="Picture Placeholder 28"/>
          <p:cNvSpPr>
            <a:spLocks noGrp="1" noChangeAspect="1"/>
          </p:cNvSpPr>
          <p:nvPr>
            <p:ph type="pic" sz="quarter" idx="11"/>
          </p:nvPr>
        </p:nvSpPr>
        <p:spPr>
          <a:xfrm>
            <a:off x="3048004" y="400052"/>
            <a:ext cx="2590799" cy="2590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10" name="Picture Placeholder 9"/>
          <p:cNvSpPr>
            <a:spLocks noGrp="1" noChangeAspect="1"/>
          </p:cNvSpPr>
          <p:nvPr>
            <p:ph type="pic" sz="quarter" idx="12"/>
          </p:nvPr>
        </p:nvSpPr>
        <p:spPr>
          <a:xfrm>
            <a:off x="5867404" y="400052"/>
            <a:ext cx="2590799" cy="2590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fr-FR" sz="2000">
                <a:solidFill>
                  <a:schemeClr val="tx2"/>
                </a:solidFill>
                <a:latin typeface="+mn-lt"/>
                <a:ea typeface="+mn-ea"/>
                <a:cs typeface="+mn-cs"/>
              </a:defRPr>
            </a:lvl1pPr>
            <a:extLst/>
          </a:lstStyle>
          <a:p>
            <a:pPr marL="342900" indent="-342900" algn="ctr" eaLnBrk="1" latinLnBrk="0" hangingPunct="1"/>
            <a:r>
              <a:rPr lang="fr-FR" dirty="0" smtClean="0"/>
              <a:t>Cliquez sur l'icône pour ajouter une image</a:t>
            </a:r>
            <a:endParaRPr/>
          </a:p>
        </p:txBody>
      </p:sp>
      <p:sp>
        <p:nvSpPr>
          <p:cNvPr id="2" name="Text Placeholder 1"/>
          <p:cNvSpPr>
            <a:spLocks noGrp="1"/>
          </p:cNvSpPr>
          <p:nvPr>
            <p:ph type="body" sz="quarter" idx="13" hasCustomPrompt="1"/>
          </p:nvPr>
        </p:nvSpPr>
        <p:spPr>
          <a:xfrm>
            <a:off x="228603" y="3257550"/>
            <a:ext cx="2590799" cy="1257300"/>
          </a:xfrm>
        </p:spPr>
        <p:txBody>
          <a:bodyPr anchor="t" anchorCtr="0">
            <a:noAutofit/>
          </a:bodyPr>
          <a:lstStyle>
            <a:lvl1pPr marL="0" marR="0" indent="0" algn="l" eaLnBrk="1" latinLnBrk="0" hangingPunct="1">
              <a:buFontTx/>
              <a:buNone/>
              <a:defRPr kumimoji="0" lang="fr-FR" sz="2000" baseline="0"/>
            </a:lvl1pPr>
            <a:extLst/>
          </a:lstStyle>
          <a:p>
            <a:pPr lvl="0"/>
            <a:r>
              <a:rPr kumimoji="0" lang="fr-FR"/>
              <a:t>Cliquez pour ajouter une légende</a:t>
            </a:r>
          </a:p>
        </p:txBody>
      </p:sp>
      <p:sp>
        <p:nvSpPr>
          <p:cNvPr id="15" name="Text Placeholder 14"/>
          <p:cNvSpPr>
            <a:spLocks noGrp="1"/>
          </p:cNvSpPr>
          <p:nvPr>
            <p:ph type="body" sz="quarter" idx="14" hasCustomPrompt="1"/>
          </p:nvPr>
        </p:nvSpPr>
        <p:spPr>
          <a:xfrm>
            <a:off x="3048004" y="3257550"/>
            <a:ext cx="2590799" cy="1257300"/>
          </a:xfrm>
        </p:spPr>
        <p:txBody>
          <a:bodyPr anchor="t" anchorCtr="0">
            <a:noAutofit/>
          </a:bodyPr>
          <a:lstStyle>
            <a:lvl1pPr marL="0" marR="0" indent="0" algn="l" eaLnBrk="1" latinLnBrk="0" hangingPunct="1">
              <a:buFontTx/>
              <a:buNone/>
              <a:defRPr kumimoji="0" lang="fr-FR" sz="2000" baseline="0"/>
            </a:lvl1pPr>
            <a:extLst/>
          </a:lstStyle>
          <a:p>
            <a:pPr lvl="0"/>
            <a:r>
              <a:rPr kumimoji="0" lang="fr-FR"/>
              <a:t>Cliquez pour ajouter une légende</a:t>
            </a:r>
          </a:p>
        </p:txBody>
      </p:sp>
      <p:sp>
        <p:nvSpPr>
          <p:cNvPr id="13" name="Text Placeholder 12"/>
          <p:cNvSpPr>
            <a:spLocks noGrp="1"/>
          </p:cNvSpPr>
          <p:nvPr>
            <p:ph type="body" sz="quarter" idx="15" hasCustomPrompt="1"/>
          </p:nvPr>
        </p:nvSpPr>
        <p:spPr>
          <a:xfrm>
            <a:off x="5867404" y="3257550"/>
            <a:ext cx="2590799" cy="1257300"/>
          </a:xfrm>
        </p:spPr>
        <p:txBody>
          <a:bodyPr anchor="t" anchorCtr="0">
            <a:noAutofit/>
          </a:bodyPr>
          <a:lstStyle>
            <a:lvl1pPr marL="0" marR="0" indent="0" algn="l" eaLnBrk="1" latinLnBrk="0" hangingPunct="1">
              <a:buFontTx/>
              <a:buNone/>
              <a:defRPr kumimoji="0" lang="fr-FR" sz="2000" baseline="0"/>
            </a:lvl1pPr>
            <a:extLst/>
          </a:lstStyle>
          <a:p>
            <a:pPr lvl="0"/>
            <a:r>
              <a:rPr kumimoji="0" lang="fr-FR"/>
              <a:t>Cliquez pour ajouter une légende</a:t>
            </a:r>
          </a:p>
        </p:txBody>
      </p:sp>
      <p:sp>
        <p:nvSpPr>
          <p:cNvPr id="30" name="Rectangle 29"/>
          <p:cNvSpPr/>
          <p:nvPr/>
        </p:nvSpPr>
        <p:spPr>
          <a:xfrm>
            <a:off x="8889276" y="0"/>
            <a:ext cx="76201" cy="51435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
        <p:nvSpPr>
          <p:cNvPr id="9" name="Espace réservé de la date 8"/>
          <p:cNvSpPr>
            <a:spLocks noGrp="1"/>
          </p:cNvSpPr>
          <p:nvPr>
            <p:ph type="dt" sz="half" idx="16"/>
          </p:nvPr>
        </p:nvSpPr>
        <p:spPr>
          <a:xfrm rot="16200000">
            <a:off x="7962901" y="713981"/>
            <a:ext cx="1600200" cy="365125"/>
          </a:xfrm>
          <a:prstGeom prst="rect">
            <a:avLst/>
          </a:prstGeom>
        </p:spPr>
        <p:txBody>
          <a:bodyPr/>
          <a:lstStyle>
            <a:extLst/>
          </a:lstStyle>
          <a:p>
            <a:fld id="{A0A7DB5D-48E1-425B-9EDA-7D0294629E96}" type="datetime1">
              <a:rPr lang="fr-FR" smtClean="0"/>
              <a:t>07/05/2016</a:t>
            </a:fld>
            <a:endParaRPr lang="fr-BE" dirty="0"/>
          </a:p>
        </p:txBody>
      </p:sp>
      <p:sp>
        <p:nvSpPr>
          <p:cNvPr id="11" name="Rectangle 10"/>
          <p:cNvSpPr>
            <a:spLocks noGrp="1"/>
          </p:cNvSpPr>
          <p:nvPr>
            <p:ph type="sldNum" sz="quarter" idx="17"/>
          </p:nvPr>
        </p:nvSpPr>
        <p:spPr/>
        <p:txBody>
          <a:bodyPr/>
          <a:lstStyle>
            <a:extLst/>
          </a:lstStyle>
          <a:p>
            <a:fld id="{CF4668DC-857F-487D-BFFA-8C0CA5037977}" type="slidenum">
              <a:rPr lang="fr-BE" smtClean="0"/>
              <a:pPr/>
              <a:t>‹N°›</a:t>
            </a:fld>
            <a:endParaRPr lang="fr-BE" dirty="0"/>
          </a:p>
        </p:txBody>
      </p:sp>
      <p:sp>
        <p:nvSpPr>
          <p:cNvPr id="12" name="Rectangle 11"/>
          <p:cNvSpPr>
            <a:spLocks noGrp="1"/>
          </p:cNvSpPr>
          <p:nvPr>
            <p:ph type="ftr" sz="quarter" idx="18"/>
          </p:nvPr>
        </p:nvSpPr>
        <p:spPr/>
        <p:txBody>
          <a:bodyPr/>
          <a:lstStyle>
            <a:extLst/>
          </a:lstStyle>
          <a:p>
            <a:r>
              <a:rPr lang="fr-FR" smtClean="0"/>
              <a:t>www.tifawt.com</a:t>
            </a:r>
            <a:endParaRPr lang="fr-BE"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6172809" y="2411730"/>
            <a:ext cx="51435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
        <p:nvSpPr>
          <p:cNvPr id="8" name="Rectangle 7"/>
          <p:cNvSpPr/>
          <p:nvPr/>
        </p:nvSpPr>
        <p:spPr>
          <a:xfrm rot="16200000">
            <a:off x="6485382" y="2484333"/>
            <a:ext cx="51435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
        <p:nvSpPr>
          <p:cNvPr id="2" name="Title Placeholder 1"/>
          <p:cNvSpPr>
            <a:spLocks noGrp="1"/>
          </p:cNvSpPr>
          <p:nvPr>
            <p:ph type="title"/>
          </p:nvPr>
        </p:nvSpPr>
        <p:spPr>
          <a:xfrm>
            <a:off x="457202" y="205979"/>
            <a:ext cx="7848600" cy="857250"/>
          </a:xfrm>
          <a:prstGeom prst="rect">
            <a:avLst/>
          </a:prstGeom>
        </p:spPr>
        <p:txBody>
          <a:bodyPr vert="horz" rtlCol="0" anchor="ctr">
            <a:normAutofit/>
            <a:scene3d>
              <a:camera prst="orthographicFront"/>
              <a:lightRig rig="threePt" dir="t"/>
            </a:scene3d>
            <a:sp3d extrusionH="57150">
              <a:bevelT w="38100" h="38100"/>
            </a:sp3d>
          </a:bodyPr>
          <a:lstStyle>
            <a:extLst/>
          </a:lstStyle>
          <a:p>
            <a:pPr eaLnBrk="1" latinLnBrk="0" hangingPunct="1"/>
            <a:r>
              <a:rPr kumimoji="0" lang="fr-FR" dirty="0" smtClean="0"/>
              <a:t>Cliquez pour modifier le style du titre</a:t>
            </a:r>
            <a:endParaRPr kumimoji="0" lang="en-US" dirty="0" smtClean="0"/>
          </a:p>
        </p:txBody>
      </p:sp>
      <p:sp>
        <p:nvSpPr>
          <p:cNvPr id="3" name="Text Placeholder 2"/>
          <p:cNvSpPr>
            <a:spLocks noGrp="1"/>
          </p:cNvSpPr>
          <p:nvPr>
            <p:ph type="body" idx="1"/>
          </p:nvPr>
        </p:nvSpPr>
        <p:spPr>
          <a:xfrm>
            <a:off x="457202" y="1200151"/>
            <a:ext cx="7848600" cy="3394472"/>
          </a:xfrm>
          <a:prstGeom prst="rect">
            <a:avLst/>
          </a:prstGeom>
        </p:spPr>
        <p:txBody>
          <a:bodyPr vert="horz" rtlCol="0">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5" name="Footer Placeholder 4"/>
          <p:cNvSpPr>
            <a:spLocks noGrp="1"/>
          </p:cNvSpPr>
          <p:nvPr>
            <p:ph type="ftr" sz="quarter" idx="3"/>
          </p:nvPr>
        </p:nvSpPr>
        <p:spPr>
          <a:xfrm rot="16200000">
            <a:off x="6850254" y="1730170"/>
            <a:ext cx="3825496" cy="365125"/>
          </a:xfrm>
          <a:prstGeom prst="rect">
            <a:avLst/>
          </a:prstGeom>
        </p:spPr>
        <p:txBody>
          <a:bodyPr vert="horz" rtlCol="0" anchor="ctr"/>
          <a:lstStyle>
            <a:lvl1pPr algn="r" eaLnBrk="1" latinLnBrk="0" hangingPunct="1">
              <a:defRPr kumimoji="0" lang="fr-FR" sz="1200" b="1">
                <a:solidFill>
                  <a:schemeClr val="bg1">
                    <a:alpha val="44000"/>
                  </a:schemeClr>
                </a:solidFill>
              </a:defRPr>
            </a:lvl1pPr>
            <a:extLst/>
          </a:lstStyle>
          <a:p>
            <a:r>
              <a:rPr lang="fr-FR" smtClean="0"/>
              <a:t>www.tifawt.com</a:t>
            </a:r>
            <a:endParaRPr lang="fr-FR" dirty="0"/>
          </a:p>
        </p:txBody>
      </p:sp>
      <p:sp>
        <p:nvSpPr>
          <p:cNvPr id="6" name="Slide Number Placeholder 5"/>
          <p:cNvSpPr>
            <a:spLocks noGrp="1"/>
          </p:cNvSpPr>
          <p:nvPr>
            <p:ph type="sldNum" sz="quarter" idx="4"/>
          </p:nvPr>
        </p:nvSpPr>
        <p:spPr>
          <a:xfrm>
            <a:off x="8501093" y="4814909"/>
            <a:ext cx="428627" cy="328613"/>
          </a:xfrm>
          <a:prstGeom prst="rect">
            <a:avLst/>
          </a:prstGeom>
        </p:spPr>
        <p:txBody>
          <a:bodyPr vert="horz" rtlCol="0" anchor="ctr"/>
          <a:lstStyle>
            <a:lvl1pPr algn="r" eaLnBrk="1" latinLnBrk="0" hangingPunct="1">
              <a:defRPr kumimoji="0" lang="fr-FR" sz="1200" b="1">
                <a:solidFill>
                  <a:schemeClr val="bg1"/>
                </a:solidFill>
              </a:defRPr>
            </a:lvl1pPr>
            <a:extLst/>
          </a:lstStyle>
          <a:p>
            <a:fld id="{CF4668DC-857F-487D-BFFA-8C0CA5037977}" type="slidenum">
              <a:rPr lang="fr-BE" smtClean="0"/>
              <a:pPr/>
              <a:t>‹N°›</a:t>
            </a:fld>
            <a:endParaRPr lang="fr-BE" dirty="0"/>
          </a:p>
        </p:txBody>
      </p:sp>
      <p:sp>
        <p:nvSpPr>
          <p:cNvPr id="7" name="Rectangle 6"/>
          <p:cNvSpPr/>
          <p:nvPr/>
        </p:nvSpPr>
        <p:spPr>
          <a:xfrm>
            <a:off x="8895752" y="-550"/>
            <a:ext cx="76201" cy="51435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transition>
    <p:fade/>
  </p:transition>
  <p:timing>
    <p:tnLst>
      <p:par>
        <p:cTn id="1" dur="indefinite" restart="never" nodeType="tmRoot"/>
      </p:par>
    </p:tnLst>
  </p:timing>
  <p:hf sldNum="0" hdr="0" dt="0"/>
  <p:txStyles>
    <p:titleStyle>
      <a:lvl1pPr algn="ctr" rtl="0" eaLnBrk="1" latinLnBrk="0" hangingPunct="1">
        <a:spcBef>
          <a:spcPct val="0"/>
        </a:spcBef>
        <a:buNone/>
        <a:defRPr kumimoji="0" lang="fr-F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fr-FR" sz="3200" kern="1200">
          <a:solidFill>
            <a:schemeClr val="accent5"/>
          </a:solidFill>
          <a:latin typeface="+mn-lt"/>
          <a:ea typeface="+mn-ea"/>
          <a:cs typeface="+mn-cs"/>
        </a:defRPr>
      </a:lvl1pPr>
      <a:lvl2pPr marL="742950" indent="-285750" algn="l" rtl="0" eaLnBrk="1" latinLnBrk="0" hangingPunct="1">
        <a:spcBef>
          <a:spcPct val="20000"/>
        </a:spcBef>
        <a:buFont typeface="Arial"/>
        <a:buChar char="–"/>
        <a:defRPr kumimoji="0" lang="fr-FR" sz="2800" kern="1200">
          <a:solidFill>
            <a:schemeClr val="accent5"/>
          </a:solidFill>
          <a:latin typeface="+mn-lt"/>
          <a:ea typeface="+mn-ea"/>
          <a:cs typeface="+mn-cs"/>
        </a:defRPr>
      </a:lvl2pPr>
      <a:lvl3pPr marL="1143000" indent="-228600" algn="l" rtl="0" eaLnBrk="1" latinLnBrk="0" hangingPunct="1">
        <a:spcBef>
          <a:spcPct val="20000"/>
        </a:spcBef>
        <a:buFont typeface="Arial"/>
        <a:buChar char="•"/>
        <a:defRPr kumimoji="0" lang="fr-FR" sz="2400" kern="1200">
          <a:solidFill>
            <a:schemeClr val="accent5"/>
          </a:solidFill>
          <a:latin typeface="+mn-lt"/>
          <a:ea typeface="+mn-ea"/>
          <a:cs typeface="+mn-cs"/>
        </a:defRPr>
      </a:lvl3pPr>
      <a:lvl4pPr marL="1600200" indent="-228600" algn="l" rtl="0" eaLnBrk="1" latinLnBrk="0" hangingPunct="1">
        <a:spcBef>
          <a:spcPct val="20000"/>
        </a:spcBef>
        <a:buFont typeface="Arial"/>
        <a:buChar char="–"/>
        <a:defRPr kumimoji="0" lang="fr-FR" sz="2000" kern="1200">
          <a:solidFill>
            <a:schemeClr val="accent5"/>
          </a:solidFill>
          <a:latin typeface="+mn-lt"/>
          <a:ea typeface="+mn-ea"/>
          <a:cs typeface="+mn-cs"/>
        </a:defRPr>
      </a:lvl4pPr>
      <a:lvl5pPr marL="2057400" indent="-228600" algn="l" rtl="0" eaLnBrk="1" latinLnBrk="0" hangingPunct="1">
        <a:spcBef>
          <a:spcPct val="20000"/>
        </a:spcBef>
        <a:buFont typeface="Arial"/>
        <a:buChar char="»"/>
        <a:defRPr kumimoji="0" lang="fr-FR" sz="2000" kern="1200">
          <a:solidFill>
            <a:schemeClr val="accent5"/>
          </a:solidFill>
          <a:latin typeface="+mn-lt"/>
          <a:ea typeface="+mn-ea"/>
          <a:cs typeface="+mn-cs"/>
        </a:defRPr>
      </a:lvl5pPr>
      <a:lvl6pPr marL="2514600" indent="-228600" algn="l" rtl="0" eaLnBrk="1" latinLnBrk="0" hangingPunct="1">
        <a:spcBef>
          <a:spcPct val="20000"/>
        </a:spcBef>
        <a:buFont typeface="Arial"/>
        <a:buChar char="•"/>
        <a:defRPr kumimoji="0" lang="fr-F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fr-F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fr-F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fr-FR" sz="2000" kern="120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l="-9000" t="6000"/>
          </a:stretch>
        </a:blipFill>
        <a:effectLst/>
      </p:bgPr>
    </p:bg>
    <p:spTree>
      <p:nvGrpSpPr>
        <p:cNvPr id="1" name=""/>
        <p:cNvGrpSpPr/>
        <p:nvPr/>
      </p:nvGrpSpPr>
      <p:grpSpPr>
        <a:xfrm>
          <a:off x="0" y="0"/>
          <a:ext cx="0" cy="0"/>
          <a:chOff x="0" y="0"/>
          <a:chExt cx="0" cy="0"/>
        </a:xfrm>
      </p:grpSpPr>
      <p:sp>
        <p:nvSpPr>
          <p:cNvPr id="24" name="Rectangle 23"/>
          <p:cNvSpPr/>
          <p:nvPr userDrawn="1"/>
        </p:nvSpPr>
        <p:spPr>
          <a:xfrm rot="5400000">
            <a:off x="6500843" y="-2071700"/>
            <a:ext cx="142877" cy="51435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
        <p:nvSpPr>
          <p:cNvPr id="22" name="Espace réservé du titre 21"/>
          <p:cNvSpPr>
            <a:spLocks noGrp="1"/>
          </p:cNvSpPr>
          <p:nvPr>
            <p:ph type="title"/>
          </p:nvPr>
        </p:nvSpPr>
        <p:spPr>
          <a:xfrm>
            <a:off x="457200" y="857250"/>
            <a:ext cx="8229600" cy="8001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E3C51E43-F305-402F-84B9-033F627D59F9}" type="datetime1">
              <a:rPr lang="fr-FR" smtClean="0"/>
              <a:t>07/05/2016</a:t>
            </a:fld>
            <a:endParaRPr lang="fr-FR" dirty="0"/>
          </a:p>
        </p:txBody>
      </p:sp>
      <p:sp>
        <p:nvSpPr>
          <p:cNvPr id="3" name="Espace réservé du pied de page 2"/>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r>
              <a:rPr lang="fr-FR" smtClean="0"/>
              <a:t>www.tifawt.com</a:t>
            </a:r>
            <a:endParaRPr lang="fr-FR" dirty="0"/>
          </a:p>
        </p:txBody>
      </p:sp>
      <p:sp>
        <p:nvSpPr>
          <p:cNvPr id="23" name="Espace réservé du numéro de diapositive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
        <p:nvSpPr>
          <p:cNvPr id="20" name="Rectangle 19"/>
          <p:cNvSpPr/>
          <p:nvPr userDrawn="1"/>
        </p:nvSpPr>
        <p:spPr>
          <a:xfrm>
            <a:off x="0" y="0"/>
            <a:ext cx="9144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
        <p:nvSpPr>
          <p:cNvPr id="21" name="Rectangle 20"/>
          <p:cNvSpPr/>
          <p:nvPr userDrawn="1"/>
        </p:nvSpPr>
        <p:spPr>
          <a:xfrm>
            <a:off x="-32" y="285734"/>
            <a:ext cx="9144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fr-FR"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iming>
    <p:tnLst>
      <p:par>
        <p:cTn id="1" dur="indefinite" restart="never" nodeType="tmRoot"/>
      </p:par>
    </p:tnLst>
  </p:timing>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342900"/>
            <a:ext cx="7696200" cy="857250"/>
          </a:xfrm>
          <a:prstGeom prst="rect">
            <a:avLst/>
          </a:prstGeom>
        </p:spPr>
        <p:txBody>
          <a:bodyPr vert="horz" anchor="b">
            <a:normAutofit/>
          </a:bodyPr>
          <a:lstStyle>
            <a:extLst/>
          </a:lstStyle>
          <a:p>
            <a:pPr eaLnBrk="1" latinLnBrk="0" hangingPunct="1"/>
            <a:r>
              <a:rPr kumimoji="0" lang="fr-FR" smtClean="0"/>
              <a:t>Cliquez pour modifier le style du titre</a:t>
            </a:r>
            <a:endParaRPr kumimoji="0" lang="en-US" smtClean="0"/>
          </a:p>
        </p:txBody>
      </p:sp>
      <p:sp>
        <p:nvSpPr>
          <p:cNvPr id="5" name="Rectangle 3"/>
          <p:cNvSpPr>
            <a:spLocks noGrp="1"/>
          </p:cNvSpPr>
          <p:nvPr>
            <p:ph type="body" idx="1"/>
          </p:nvPr>
        </p:nvSpPr>
        <p:spPr>
          <a:xfrm>
            <a:off x="914400" y="1428750"/>
            <a:ext cx="7467600" cy="3165872"/>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9" name="Rectangle 4"/>
          <p:cNvSpPr>
            <a:spLocks noGrp="1"/>
          </p:cNvSpPr>
          <p:nvPr>
            <p:ph type="dt" sz="half" idx="2"/>
          </p:nvPr>
        </p:nvSpPr>
        <p:spPr>
          <a:xfrm>
            <a:off x="6705600" y="4686300"/>
            <a:ext cx="1828800" cy="242888"/>
          </a:xfrm>
          <a:prstGeom prst="rect">
            <a:avLst/>
          </a:prstGeom>
        </p:spPr>
        <p:txBody>
          <a:bodyPr vert="horz" anchor="ctr"/>
          <a:lstStyle>
            <a:lvl1pPr eaLnBrk="1" latinLnBrk="0" hangingPunct="1">
              <a:defRPr kumimoji="0" lang="fr-FR" sz="1100"/>
            </a:lvl1pPr>
            <a:extLst/>
          </a:lstStyle>
          <a:p>
            <a:fld id="{6777698B-81AD-44F0-9402-AE65B6F74695}" type="datetime1">
              <a:rPr lang="fr-FR" smtClean="0"/>
              <a:t>07/05/2016</a:t>
            </a:fld>
            <a:endParaRPr lang="fr-BE" dirty="0"/>
          </a:p>
        </p:txBody>
      </p:sp>
      <p:sp>
        <p:nvSpPr>
          <p:cNvPr id="18" name="Rectangle 5"/>
          <p:cNvSpPr>
            <a:spLocks noGrp="1"/>
          </p:cNvSpPr>
          <p:nvPr>
            <p:ph type="ftr" sz="quarter" idx="3"/>
          </p:nvPr>
        </p:nvSpPr>
        <p:spPr>
          <a:xfrm>
            <a:off x="25230" y="4857766"/>
            <a:ext cx="3260886" cy="242888"/>
          </a:xfrm>
          <a:prstGeom prst="rect">
            <a:avLst/>
          </a:prstGeom>
        </p:spPr>
        <p:txBody>
          <a:bodyPr vert="horz"/>
          <a:lstStyle>
            <a:lvl1pPr eaLnBrk="1" latinLnBrk="0" hangingPunct="1">
              <a:defRPr kumimoji="0" lang="fr-FR" sz="1200" b="1" kern="1200" dirty="0" smtClean="0">
                <a:solidFill>
                  <a:schemeClr val="bg2">
                    <a:lumMod val="25000"/>
                    <a:alpha val="68000"/>
                  </a:schemeClr>
                </a:solidFill>
                <a:latin typeface="+mn-lt"/>
                <a:ea typeface="+mn-ea"/>
                <a:cs typeface="+mn-cs"/>
              </a:defRPr>
            </a:lvl1pPr>
            <a:extLst/>
          </a:lstStyle>
          <a:p>
            <a:r>
              <a:rPr lang="fr-FR" smtClean="0"/>
              <a:t>www.tifawt.com</a:t>
            </a:r>
            <a:endParaRPr lang="fr-FR" dirty="0"/>
          </a:p>
        </p:txBody>
      </p:sp>
      <p:sp>
        <p:nvSpPr>
          <p:cNvPr id="7" name="Slide Number Placeholder 6"/>
          <p:cNvSpPr>
            <a:spLocks noGrp="1"/>
          </p:cNvSpPr>
          <p:nvPr>
            <p:ph type="sldNum" sz="quarter" idx="4"/>
          </p:nvPr>
        </p:nvSpPr>
        <p:spPr>
          <a:xfrm>
            <a:off x="8714936" y="4729180"/>
            <a:ext cx="429064" cy="342900"/>
          </a:xfrm>
          <a:prstGeom prst="rect">
            <a:avLst/>
          </a:prstGeom>
        </p:spPr>
        <p:txBody>
          <a:bodyPr vert="horz" anchor="ctr"/>
          <a:lstStyle>
            <a:lvl1pPr eaLnBrk="1" latinLnBrk="0" hangingPunct="1">
              <a:defRPr kumimoji="0" lang="fr-BE" sz="1400" b="1" kern="1200" smtClean="0">
                <a:solidFill>
                  <a:schemeClr val="tx2">
                    <a:lumMod val="60000"/>
                    <a:lumOff val="40000"/>
                  </a:schemeClr>
                </a:solidFill>
                <a:latin typeface="Tw Cen MT" pitchFamily="34" charset="0"/>
                <a:ea typeface="+mn-ea"/>
                <a:cs typeface="+mn-cs"/>
              </a:defRPr>
            </a:lvl1pPr>
            <a:extLst/>
          </a:lstStyle>
          <a:p>
            <a:fld id="{CF4668DC-857F-487D-BFFA-8C0CA5037977}" type="slidenum">
              <a:rPr lang="fr-BE" smtClean="0"/>
              <a:pPr/>
              <a:t>‹N°›</a:t>
            </a:fld>
            <a:endParaRPr lang="fr-BE" dirty="0"/>
          </a:p>
        </p:txBody>
      </p:sp>
      <p:sp>
        <p:nvSpPr>
          <p:cNvPr id="23" name="Oval 28"/>
          <p:cNvSpPr/>
          <p:nvPr/>
        </p:nvSpPr>
        <p:spPr>
          <a:xfrm>
            <a:off x="8572500" y="4886342"/>
            <a:ext cx="152400" cy="1143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fr-F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ransition>
    <p:fade/>
  </p:transition>
  <p:timing>
    <p:tnLst>
      <p:par>
        <p:cTn id="1" dur="indefinite" restart="never" nodeType="tmRoot"/>
      </p:par>
    </p:tnLst>
  </p:timing>
  <p:hf sldNum="0" hdr="0" dt="0"/>
  <p:txStyles>
    <p:titleStyle>
      <a:lvl1pPr algn="l" rtl="0" eaLnBrk="1" latinLnBrk="0" hangingPunct="1">
        <a:spcBef>
          <a:spcPct val="0"/>
        </a:spcBef>
        <a:buNone/>
        <a:defRPr kumimoji="0" lang="fr-FR" sz="3600">
          <a:solidFill>
            <a:schemeClr val="tx1"/>
          </a:solidFill>
          <a:latin typeface="+mj-lt"/>
          <a:ea typeface="+mj-ea"/>
          <a:cs typeface="+mj-cs"/>
        </a:defRPr>
      </a:lvl1pPr>
      <a:lvl2pPr eaLnBrk="1" latinLnBrk="0" hangingPunct="1">
        <a:defRPr kumimoji="0" lang="fr-FR">
          <a:solidFill>
            <a:schemeClr val="tx2"/>
          </a:solidFill>
        </a:defRPr>
      </a:lvl2pPr>
      <a:lvl3pPr eaLnBrk="1" latinLnBrk="0" hangingPunct="1">
        <a:defRPr kumimoji="0" lang="fr-FR">
          <a:solidFill>
            <a:schemeClr val="tx2"/>
          </a:solidFill>
        </a:defRPr>
      </a:lvl3pPr>
      <a:lvl4pPr eaLnBrk="1" latinLnBrk="0" hangingPunct="1">
        <a:defRPr kumimoji="0" lang="fr-FR">
          <a:solidFill>
            <a:schemeClr val="tx2"/>
          </a:solidFill>
        </a:defRPr>
      </a:lvl4pPr>
      <a:lvl5pPr eaLnBrk="1" latinLnBrk="0" hangingPunct="1">
        <a:defRPr kumimoji="0" lang="fr-FR">
          <a:solidFill>
            <a:schemeClr val="tx2"/>
          </a:solidFill>
        </a:defRPr>
      </a:lvl5pPr>
      <a:lvl6pPr eaLnBrk="1" latinLnBrk="0" hangingPunct="1">
        <a:defRPr kumimoji="0" lang="fr-FR">
          <a:solidFill>
            <a:schemeClr val="tx2"/>
          </a:solidFill>
        </a:defRPr>
      </a:lvl6pPr>
      <a:lvl7pPr eaLnBrk="1" latinLnBrk="0" hangingPunct="1">
        <a:defRPr kumimoji="0" lang="fr-FR">
          <a:solidFill>
            <a:schemeClr val="tx2"/>
          </a:solidFill>
        </a:defRPr>
      </a:lvl7pPr>
      <a:lvl8pPr eaLnBrk="1" latinLnBrk="0" hangingPunct="1">
        <a:defRPr kumimoji="0" lang="fr-FR">
          <a:solidFill>
            <a:schemeClr val="tx2"/>
          </a:solidFill>
        </a:defRPr>
      </a:lvl8pPr>
      <a:lvl9pPr eaLnBrk="1" latinLnBrk="0" hangingPunct="1">
        <a:defRPr kumimoji="0" lang="fr-FR">
          <a:solidFill>
            <a:schemeClr val="tx2"/>
          </a:solidFill>
        </a:defRPr>
      </a:lvl9pPr>
      <a:extLst/>
    </p:titleStyle>
    <p:bodyStyle>
      <a:lvl1pPr marL="342900" indent="-342900" algn="l" rtl="0" eaLnBrk="1" latinLnBrk="0" hangingPunct="1">
        <a:spcBef>
          <a:spcPct val="20000"/>
        </a:spcBef>
        <a:buChar char="•"/>
        <a:defRPr kumimoji="0" lang="fr-FR" sz="2000">
          <a:solidFill>
            <a:schemeClr val="tx1"/>
          </a:solidFill>
          <a:latin typeface="+mn-lt"/>
          <a:ea typeface="+mn-ea"/>
          <a:cs typeface="+mn-cs"/>
        </a:defRPr>
      </a:lvl1pPr>
      <a:lvl2pPr marL="742950" indent="-285750" algn="l" rtl="0" eaLnBrk="1" latinLnBrk="0" hangingPunct="1">
        <a:spcBef>
          <a:spcPct val="20000"/>
        </a:spcBef>
        <a:buChar char="–"/>
        <a:defRPr kumimoji="0" lang="fr-FR" sz="2000">
          <a:solidFill>
            <a:schemeClr val="tx1"/>
          </a:solidFill>
          <a:latin typeface="+mn-lt"/>
          <a:ea typeface="+mn-ea"/>
          <a:cs typeface="+mn-cs"/>
        </a:defRPr>
      </a:lvl2pPr>
      <a:lvl3pPr marL="1143000" indent="-228600" algn="l" rtl="0" eaLnBrk="1" latinLnBrk="0" hangingPunct="1">
        <a:spcBef>
          <a:spcPct val="20000"/>
        </a:spcBef>
        <a:buChar char="•"/>
        <a:defRPr kumimoji="0" lang="fr-FR" sz="2000">
          <a:solidFill>
            <a:schemeClr val="tx1"/>
          </a:solidFill>
          <a:latin typeface="+mn-lt"/>
          <a:ea typeface="+mn-ea"/>
          <a:cs typeface="+mn-cs"/>
        </a:defRPr>
      </a:lvl3pPr>
      <a:lvl4pPr marL="1600200" indent="-228600" algn="l" rtl="0" eaLnBrk="1" latinLnBrk="0" hangingPunct="1">
        <a:spcBef>
          <a:spcPct val="20000"/>
        </a:spcBef>
        <a:buChar char="–"/>
        <a:defRPr kumimoji="0" lang="fr-FR" sz="2000">
          <a:solidFill>
            <a:schemeClr val="tx1"/>
          </a:solidFill>
          <a:latin typeface="+mn-lt"/>
          <a:ea typeface="+mn-ea"/>
          <a:cs typeface="+mn-cs"/>
        </a:defRPr>
      </a:lvl4pPr>
      <a:lvl5pPr marL="2057400" indent="-228600" algn="l" rtl="0" eaLnBrk="1" latinLnBrk="0" hangingPunct="1">
        <a:spcBef>
          <a:spcPct val="20000"/>
        </a:spcBef>
        <a:buChar char="»"/>
        <a:defRPr kumimoji="0" lang="fr-FR" sz="20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www.google.co.ma/imgres?imgurl=http://www.achatcommerce.com/actu/wp-content/uploads/2010/11/etude-de-marche.jpg&amp;imgrefurl=http://www.achatcommerce.com/actu/creer-son-entreprise-l%E2%80%99etude-de-marche-le-business-plan&amp;usg=__BQD4d6HUsZSXzyysOCC3_ak5cn8=&amp;h=282&amp;w=426&amp;sz=168&amp;hl=fr&amp;start=81&amp;zoom=1&amp;tbnid=-cMO-ZrFPkhStM:&amp;tbnh=83&amp;tbnw=126&amp;ei=fHyUT9b8E-zN4QTTqoXRDw&amp;prev=/search?q=etude+de+marche&amp;start=80&amp;hl=fr&amp;sa=N&amp;gbv=2&amp;tbm=isch&amp;itbs=1" TargetMode="Externa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1.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1.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hemeOverride" Target="../theme/themeOverride1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jpeg"/><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0.xml"/><Relationship Id="rId1" Type="http://schemas.openxmlformats.org/officeDocument/2006/relationships/themeOverride" Target="../theme/themeOverride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hemeOverride" Target="../theme/themeOverride17.xml"/><Relationship Id="rId5" Type="http://schemas.openxmlformats.org/officeDocument/2006/relationships/image" Target="../media/image33.jpe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hemeOverride" Target="../theme/themeOverride18.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themeOverride" Target="../theme/themeOverride19.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0.xml"/><Relationship Id="rId1" Type="http://schemas.openxmlformats.org/officeDocument/2006/relationships/themeOverride" Target="../theme/themeOverr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21.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Espace réservé pour une image  15" descr="jdjey.jpg"/>
          <p:cNvPicPr>
            <a:picLocks noGrp="1" noChangeAspect="1"/>
          </p:cNvPicPr>
          <p:nvPr>
            <p:ph type="pic" sz="quarter" idx="11"/>
          </p:nvPr>
        </p:nvPicPr>
        <p:blipFill>
          <a:blip r:embed="rId3"/>
          <a:stretch>
            <a:fillRect/>
          </a:stretch>
        </p:blipFill>
        <p:spPr>
          <a:xfrm>
            <a:off x="2214546" y="1285866"/>
            <a:ext cx="1857388" cy="1692000"/>
          </a:xfrm>
          <a:prstGeom prst="rect">
            <a:avLst/>
          </a:prstGeom>
          <a:ln w="19050">
            <a:solidFill>
              <a:schemeClr val="accent6"/>
            </a:solidFill>
          </a:ln>
        </p:spPr>
      </p:pic>
      <p:sp>
        <p:nvSpPr>
          <p:cNvPr id="8" name="Espace réservé du texte 7"/>
          <p:cNvSpPr>
            <a:spLocks noGrp="1"/>
          </p:cNvSpPr>
          <p:nvPr>
            <p:ph type="body" sz="quarter" idx="16"/>
          </p:nvPr>
        </p:nvSpPr>
        <p:spPr>
          <a:xfrm>
            <a:off x="-2" y="3071816"/>
            <a:ext cx="8501092" cy="285750"/>
          </a:xfrm>
          <a:solidFill>
            <a:schemeClr val="accent6">
              <a:lumMod val="50000"/>
            </a:schemeClr>
          </a:solidFill>
        </p:spPr>
        <p:txBody>
          <a:bodyPr>
            <a:noAutofit/>
          </a:bodyPr>
          <a:lstStyle/>
          <a:p>
            <a:r>
              <a:rPr sz="1600" b="1" smtClean="0">
                <a:solidFill>
                  <a:srgbClr val="FFFFFF">
                    <a:alpha val="52000"/>
                  </a:srgbClr>
                </a:solidFill>
              </a:rPr>
              <a:t>Exposé sous thème</a:t>
            </a:r>
            <a:endParaRPr lang="fr-FR" sz="1600" b="1" dirty="0">
              <a:solidFill>
                <a:srgbClr val="FFFFFF">
                  <a:alpha val="52000"/>
                </a:srgbClr>
              </a:solidFill>
            </a:endParaRPr>
          </a:p>
        </p:txBody>
      </p:sp>
      <p:sp>
        <p:nvSpPr>
          <p:cNvPr id="9" name="Espace réservé du texte 8"/>
          <p:cNvSpPr>
            <a:spLocks noGrp="1"/>
          </p:cNvSpPr>
          <p:nvPr>
            <p:ph type="body" sz="quarter" idx="17"/>
          </p:nvPr>
        </p:nvSpPr>
        <p:spPr>
          <a:xfrm>
            <a:off x="0" y="3357568"/>
            <a:ext cx="8501090" cy="1214446"/>
          </a:xfrm>
        </p:spPr>
        <p:txBody>
          <a:bodyPr>
            <a:noAutofit/>
            <a:scene3d>
              <a:camera prst="orthographicFront"/>
              <a:lightRig rig="threePt" dir="t"/>
            </a:scene3d>
            <a:sp3d extrusionH="57150">
              <a:bevelT w="38100" h="38100"/>
            </a:sp3d>
          </a:bodyPr>
          <a:lstStyle/>
          <a:p>
            <a:pPr algn="ctr">
              <a:spcBef>
                <a:spcPts val="0"/>
              </a:spcBef>
              <a:tabLst>
                <a:tab pos="4040188" algn="l"/>
              </a:tabLst>
            </a:pPr>
            <a:r>
              <a:rPr sz="4800" cap="small" smtClean="0">
                <a:solidFill>
                  <a:schemeClr val="bg1"/>
                </a:solidFill>
                <a:effectLst>
                  <a:innerShdw blurRad="50800" dist="25400" dir="13500000">
                    <a:srgbClr val="000000">
                      <a:alpha val="70000"/>
                    </a:srgbClr>
                  </a:innerShdw>
                </a:effectLst>
                <a:latin typeface="Stencil" pitchFamily="82" charset="0"/>
              </a:rPr>
              <a:t>la gestion budgétaire</a:t>
            </a:r>
            <a:br>
              <a:rPr sz="4800" cap="small" smtClean="0">
                <a:solidFill>
                  <a:schemeClr val="bg1"/>
                </a:solidFill>
                <a:effectLst>
                  <a:innerShdw blurRad="50800" dist="25400" dir="13500000">
                    <a:srgbClr val="000000">
                      <a:alpha val="70000"/>
                    </a:srgbClr>
                  </a:innerShdw>
                </a:effectLst>
                <a:latin typeface="Stencil" pitchFamily="82" charset="0"/>
              </a:rPr>
            </a:br>
            <a:r>
              <a:rPr sz="4800" cap="small" smtClean="0">
                <a:solidFill>
                  <a:schemeClr val="bg1"/>
                </a:solidFill>
                <a:effectLst>
                  <a:innerShdw blurRad="50800" dist="25400" dir="13500000">
                    <a:srgbClr val="000000">
                      <a:alpha val="70000"/>
                    </a:srgbClr>
                  </a:innerShdw>
                </a:effectLst>
                <a:latin typeface="Stencil" pitchFamily="82" charset="0"/>
              </a:rPr>
              <a:t>de la production</a:t>
            </a:r>
            <a:endParaRPr lang="fr-FR" sz="4800" dirty="0">
              <a:solidFill>
                <a:schemeClr val="bg1"/>
              </a:solidFill>
              <a:effectLst>
                <a:innerShdw blurRad="50800" dist="25400" dir="13500000">
                  <a:srgbClr val="000000">
                    <a:alpha val="70000"/>
                  </a:srgbClr>
                </a:innerShdw>
              </a:effectLst>
              <a:latin typeface="Stencil" pitchFamily="82" charset="0"/>
            </a:endParaRPr>
          </a:p>
        </p:txBody>
      </p:sp>
      <p:pic>
        <p:nvPicPr>
          <p:cNvPr id="18" name="Espace réservé pour une image  17" descr="finance.JPG"/>
          <p:cNvPicPr>
            <a:picLocks noGrp="1" noChangeAspect="1"/>
          </p:cNvPicPr>
          <p:nvPr>
            <p:ph type="pic" sz="quarter" idx="18"/>
          </p:nvPr>
        </p:nvPicPr>
        <p:blipFill>
          <a:blip r:embed="rId4"/>
          <a:stretch>
            <a:fillRect/>
          </a:stretch>
        </p:blipFill>
        <p:spPr>
          <a:xfrm>
            <a:off x="71406" y="1285866"/>
            <a:ext cx="1819905" cy="1714511"/>
          </a:xfrm>
          <a:prstGeom prst="rect">
            <a:avLst/>
          </a:prstGeom>
          <a:ln w="19050">
            <a:solidFill>
              <a:schemeClr val="tx2"/>
            </a:solidFill>
          </a:ln>
        </p:spPr>
      </p:pic>
      <p:pic>
        <p:nvPicPr>
          <p:cNvPr id="17" name="Espace réservé pour une image  16" descr="mn.png"/>
          <p:cNvPicPr>
            <a:picLocks noGrp="1" noChangeAspect="1"/>
          </p:cNvPicPr>
          <p:nvPr>
            <p:ph type="pic" sz="quarter" idx="19"/>
          </p:nvPr>
        </p:nvPicPr>
        <p:blipFill>
          <a:blip r:embed="rId5"/>
          <a:srcRect r="13572"/>
          <a:stretch>
            <a:fillRect/>
          </a:stretch>
        </p:blipFill>
        <p:spPr>
          <a:xfrm>
            <a:off x="4357686" y="1285866"/>
            <a:ext cx="1785950" cy="1714512"/>
          </a:xfrm>
          <a:prstGeom prst="rect">
            <a:avLst/>
          </a:prstGeom>
          <a:ln w="19050">
            <a:solidFill>
              <a:schemeClr val="accent2">
                <a:lumMod val="75000"/>
              </a:schemeClr>
            </a:solidFill>
          </a:ln>
        </p:spPr>
      </p:pic>
      <p:pic>
        <p:nvPicPr>
          <p:cNvPr id="1026" name="Picture 2" descr="D:\Photos d'éxposé\Logo\fpt.gif"/>
          <p:cNvPicPr>
            <a:picLocks noChangeAspect="1" noChangeArrowheads="1"/>
          </p:cNvPicPr>
          <p:nvPr/>
        </p:nvPicPr>
        <p:blipFill>
          <a:blip r:embed="rId6"/>
          <a:srcRect/>
          <a:stretch>
            <a:fillRect/>
          </a:stretch>
        </p:blipFill>
        <p:spPr bwMode="auto">
          <a:xfrm>
            <a:off x="36408" y="71420"/>
            <a:ext cx="1106568" cy="1114422"/>
          </a:xfrm>
          <a:prstGeom prst="rect">
            <a:avLst/>
          </a:prstGeom>
          <a:noFill/>
        </p:spPr>
      </p:pic>
      <p:sp>
        <p:nvSpPr>
          <p:cNvPr id="22" name="TextBox 9"/>
          <p:cNvSpPr txBox="1"/>
          <p:nvPr/>
        </p:nvSpPr>
        <p:spPr>
          <a:xfrm>
            <a:off x="1000102" y="23612"/>
            <a:ext cx="6500859" cy="400110"/>
          </a:xfrm>
          <a:prstGeom prst="rect">
            <a:avLst/>
          </a:prstGeom>
          <a:noFill/>
        </p:spPr>
        <p:txBody>
          <a:bodyPr wrap="square">
            <a:spAutoFit/>
          </a:bodyPr>
          <a:lstStyle/>
          <a:p>
            <a:pPr algn="ctr">
              <a:defRPr/>
            </a:pPr>
            <a:r>
              <a:rPr lang="fr-FR" sz="2000" b="1" dirty="0" smtClean="0">
                <a:solidFill>
                  <a:schemeClr val="accent1"/>
                </a:solidFill>
                <a:cs typeface="Aharoni" pitchFamily="2" charset="-79"/>
              </a:rPr>
              <a:t>Tifawt.com</a:t>
            </a:r>
            <a:endParaRPr lang="fr-FR" sz="2000" b="1" dirty="0" smtClean="0">
              <a:solidFill>
                <a:schemeClr val="accent1"/>
              </a:solidFill>
              <a:cs typeface="Aharoni" pitchFamily="2" charset="-79"/>
            </a:endParaRPr>
          </a:p>
        </p:txBody>
      </p:sp>
      <p:sp>
        <p:nvSpPr>
          <p:cNvPr id="23" name="ZoneTexte 22"/>
          <p:cNvSpPr txBox="1"/>
          <p:nvPr/>
        </p:nvSpPr>
        <p:spPr>
          <a:xfrm>
            <a:off x="1357290" y="500048"/>
            <a:ext cx="6715172" cy="646331"/>
          </a:xfrm>
          <a:prstGeom prst="rect">
            <a:avLst/>
          </a:prstGeom>
          <a:noFill/>
        </p:spPr>
        <p:txBody>
          <a:bodyPr wrap="square" rtlCol="0">
            <a:spAutoFit/>
          </a:bodyPr>
          <a:lstStyle/>
          <a:p>
            <a:pPr algn="ctr">
              <a:defRPr/>
            </a:pPr>
            <a:r>
              <a:rPr lang="fr-FR" dirty="0">
                <a:solidFill>
                  <a:schemeClr val="accent6"/>
                </a:solidFill>
                <a:cs typeface="Aharoni" pitchFamily="2" charset="-79"/>
              </a:rPr>
              <a:t>Sous la haute supervision de Mme. </a:t>
            </a:r>
            <a:r>
              <a:rPr lang="fr-FR" b="1" i="1" dirty="0" smtClean="0">
                <a:solidFill>
                  <a:schemeClr val="accent6"/>
                </a:solidFill>
                <a:cs typeface="Aharoni" pitchFamily="2" charset="-79"/>
              </a:rPr>
              <a:t>ZAAM Houria</a:t>
            </a:r>
            <a:r>
              <a:rPr lang="fr-FR" dirty="0" smtClean="0">
                <a:solidFill>
                  <a:schemeClr val="accent6"/>
                </a:solidFill>
                <a:cs typeface="Aharoni" pitchFamily="2" charset="-79"/>
              </a:rPr>
              <a:t>, l’enseignante de la matière </a:t>
            </a:r>
            <a:r>
              <a:rPr lang="fr-FR" b="1" dirty="0" smtClean="0">
                <a:solidFill>
                  <a:schemeClr val="accent6"/>
                </a:solidFill>
                <a:cs typeface="Aharoni" pitchFamily="2" charset="-79"/>
              </a:rPr>
              <a:t>Audit et Contrôle de Gestion</a:t>
            </a:r>
            <a:endParaRPr lang="fr-FR" b="1" dirty="0">
              <a:solidFill>
                <a:schemeClr val="accent6"/>
              </a:solidFill>
              <a:cs typeface="Aharoni" pitchFamily="2" charset="-79"/>
            </a:endParaRPr>
          </a:p>
        </p:txBody>
      </p:sp>
      <p:pic>
        <p:nvPicPr>
          <p:cNvPr id="14" name="Picture 6" descr="http://t2.gstatic.com/images?q=tbn:ANd9GcQJZsv5O1FEmkgi-7KpNXN_c2pH1upyitvh6IP9V-iWEqHugbsdPAqSbkk">
            <a:hlinkClick r:id="rId7"/>
          </p:cNvPr>
          <p:cNvPicPr>
            <a:picLocks noChangeAspect="1" noChangeArrowheads="1"/>
          </p:cNvPicPr>
          <p:nvPr/>
        </p:nvPicPr>
        <p:blipFill>
          <a:blip r:embed="rId8"/>
          <a:srcRect r="4000"/>
          <a:stretch>
            <a:fillRect/>
          </a:stretch>
        </p:blipFill>
        <p:spPr bwMode="auto">
          <a:xfrm>
            <a:off x="6500826" y="1300168"/>
            <a:ext cx="1839110" cy="1692000"/>
          </a:xfrm>
          <a:prstGeom prst="rect">
            <a:avLst/>
          </a:prstGeom>
          <a:ln w="19050">
            <a:solidFill>
              <a:schemeClr val="accent1"/>
            </a:solidFill>
          </a:ln>
        </p:spPr>
      </p:pic>
      <p:sp>
        <p:nvSpPr>
          <p:cNvPr id="25" name="Rectangle 24"/>
          <p:cNvSpPr/>
          <p:nvPr/>
        </p:nvSpPr>
        <p:spPr>
          <a:xfrm rot="16200000">
            <a:off x="7099304" y="1401769"/>
            <a:ext cx="3357571" cy="553998"/>
          </a:xfrm>
          <a:prstGeom prst="rect">
            <a:avLst/>
          </a:prstGeom>
        </p:spPr>
        <p:txBody>
          <a:bodyPr wrap="square">
            <a:spAutoFit/>
          </a:bodyPr>
          <a:lstStyle/>
          <a:p>
            <a:pPr algn="r"/>
            <a:r>
              <a:rPr lang="fr-FR" sz="3000" b="1" spc="900" dirty="0" smtClean="0">
                <a:solidFill>
                  <a:schemeClr val="accent6">
                    <a:lumMod val="50000"/>
                    <a:alpha val="67000"/>
                  </a:schemeClr>
                </a:solidFill>
                <a:latin typeface="Tw Cen MT" pitchFamily="34" charset="0"/>
              </a:rPr>
              <a:t>Tifawt.com</a:t>
            </a:r>
            <a:endParaRPr lang="fr-FR" sz="3000" b="1" spc="900" dirty="0">
              <a:solidFill>
                <a:schemeClr val="accent6">
                  <a:lumMod val="50000"/>
                  <a:alpha val="67000"/>
                </a:schemeClr>
              </a:solidFill>
              <a:latin typeface="Tw Cen MT" pitchFamily="34" charset="0"/>
            </a:endParaRPr>
          </a:p>
        </p:txBody>
      </p:sp>
      <p:sp>
        <p:nvSpPr>
          <p:cNvPr id="13" name="Rectangle 12"/>
          <p:cNvSpPr/>
          <p:nvPr/>
        </p:nvSpPr>
        <p:spPr>
          <a:xfrm>
            <a:off x="8424889" y="-18"/>
            <a:ext cx="76201" cy="4572032"/>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dirty="0"/>
          </a:p>
        </p:txBody>
      </p:sp>
      <p:sp>
        <p:nvSpPr>
          <p:cNvPr id="21" name="ZoneTexte 20"/>
          <p:cNvSpPr txBox="1"/>
          <p:nvPr/>
        </p:nvSpPr>
        <p:spPr>
          <a:xfrm>
            <a:off x="0" y="4643452"/>
            <a:ext cx="9144000" cy="430887"/>
          </a:xfrm>
          <a:prstGeom prst="rect">
            <a:avLst/>
          </a:prstGeom>
          <a:noFill/>
        </p:spPr>
        <p:txBody>
          <a:bodyPr wrap="square" rtlCol="0">
            <a:spAutoFit/>
          </a:bodyPr>
          <a:lstStyle/>
          <a:p>
            <a:pPr algn="r"/>
            <a:r>
              <a:rPr lang="fr-FR" sz="2200" b="1" dirty="0" smtClean="0">
                <a:solidFill>
                  <a:schemeClr val="accent6">
                    <a:lumMod val="50000"/>
                  </a:schemeClr>
                </a:solidFill>
              </a:rPr>
              <a:t>Réalisé par : EL GUERI Hajar, HAJJAMI Asmae, IDRISSI Khalil, MOUNIR Sara</a:t>
            </a:r>
            <a:endParaRPr lang="fr-FR" sz="2200" b="1" dirty="0">
              <a:solidFill>
                <a:schemeClr val="accent6">
                  <a:lumMod val="50000"/>
                </a:schemeClr>
              </a:solidFill>
            </a:endParaRPr>
          </a:p>
        </p:txBody>
      </p:sp>
      <p:sp>
        <p:nvSpPr>
          <p:cNvPr id="2" name="Espace réservé du pied de page 1"/>
          <p:cNvSpPr>
            <a:spLocks noGrp="1"/>
          </p:cNvSpPr>
          <p:nvPr>
            <p:ph type="ftr" sz="quarter" idx="22"/>
          </p:nvPr>
        </p:nvSpPr>
        <p:spPr/>
        <p:txBody>
          <a:bodyPr/>
          <a:lstStyle/>
          <a:p>
            <a:r>
              <a:rPr lang="fr-FR" smtClean="0"/>
              <a:t>www.tifawt.com</a:t>
            </a:r>
            <a:endParaRPr lang="fr-B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000114"/>
            <a:ext cx="8143932" cy="1857388"/>
          </a:xfrm>
        </p:spPr>
        <p:txBody>
          <a:bodyPr>
            <a:normAutofit/>
          </a:bodyPr>
          <a:lstStyle/>
          <a:p>
            <a:pPr>
              <a:buNone/>
            </a:pPr>
            <a:r>
              <a:rPr lang="fr-FR" sz="2000" b="1" dirty="0" smtClean="0">
                <a:cs typeface="Andalus" pitchFamily="18" charset="-78"/>
              </a:rPr>
              <a:t>L’entreprise ADAM fabrique deux types de fauteuils par assemblage de différents éléments Plastiques et métalliques. Les prévisions pour l’année N+1 sont les suivantes :</a:t>
            </a:r>
          </a:p>
          <a:p>
            <a:pPr>
              <a:buNone/>
            </a:pPr>
            <a:r>
              <a:rPr lang="fr-FR" sz="2000" b="1" dirty="0" smtClean="0">
                <a:cs typeface="Andalus" pitchFamily="18" charset="-78"/>
              </a:rPr>
              <a:t>La capacité totale de production de l’entreprise est limitée à 9000 heures. </a:t>
            </a:r>
            <a:endParaRPr lang="fr-FR" b="1" dirty="0" smtClean="0"/>
          </a:p>
          <a:p>
            <a:endParaRPr lang="fr-FR" b="1" dirty="0"/>
          </a:p>
        </p:txBody>
      </p:sp>
      <p:sp>
        <p:nvSpPr>
          <p:cNvPr id="6" name="Rectangle 5"/>
          <p:cNvSpPr/>
          <p:nvPr/>
        </p:nvSpPr>
        <p:spPr>
          <a:xfrm>
            <a:off x="71406" y="71420"/>
            <a:ext cx="8572560" cy="584775"/>
          </a:xfrm>
          <a:prstGeom prst="rect">
            <a:avLst/>
          </a:prstGeom>
        </p:spPr>
        <p:txBody>
          <a:bodyPr wrap="square">
            <a:spAutoFit/>
            <a:scene3d>
              <a:camera prst="orthographicFront"/>
              <a:lightRig rig="threePt" dir="t"/>
            </a:scene3d>
            <a:sp3d extrusionH="57150">
              <a:bevelT w="38100" h="38100"/>
            </a:sp3d>
          </a:bodyPr>
          <a:lstStyle/>
          <a:p>
            <a:pPr marL="514350" indent="-514350"/>
            <a:r>
              <a:rPr lang="fr-FR" sz="3200" dirty="0" smtClean="0">
                <a:solidFill>
                  <a:schemeClr val="accent2"/>
                </a:solidFill>
                <a:latin typeface="+mj-lt"/>
                <a:ea typeface="+mj-ea"/>
                <a:cs typeface="+mj-cs"/>
              </a:rPr>
              <a:t>Exercice  d’une seule contrainte de production :</a:t>
            </a:r>
          </a:p>
        </p:txBody>
      </p:sp>
      <p:graphicFrame>
        <p:nvGraphicFramePr>
          <p:cNvPr id="7" name="Tableau 6"/>
          <p:cNvGraphicFramePr>
            <a:graphicFrameLocks noGrp="1"/>
          </p:cNvGraphicFramePr>
          <p:nvPr/>
        </p:nvGraphicFramePr>
        <p:xfrm>
          <a:off x="111650" y="2930856"/>
          <a:ext cx="8389440" cy="1569720"/>
        </p:xfrm>
        <a:graphic>
          <a:graphicData uri="http://schemas.openxmlformats.org/drawingml/2006/table">
            <a:tbl>
              <a:tblPr firstRow="1" bandRow="1">
                <a:tableStyleId>{ED083AE6-46FA-4A59-8FB0-9F97EB10719F}</a:tableStyleId>
              </a:tblPr>
              <a:tblGrid>
                <a:gridCol w="3988423"/>
                <a:gridCol w="2200508"/>
                <a:gridCol w="2200509"/>
              </a:tblGrid>
              <a:tr h="251723">
                <a:tc>
                  <a:txBody>
                    <a:bodyPr/>
                    <a:lstStyle/>
                    <a:p>
                      <a:endParaRPr lang="fr-FR" sz="1400" dirty="0">
                        <a:latin typeface="+mn-lt"/>
                        <a:cs typeface="Andalus" pitchFamily="18" charset="-78"/>
                      </a:endParaRPr>
                    </a:p>
                  </a:txBody>
                  <a:tcPr marT="34290" marB="34290">
                    <a:lnL w="12700" cmpd="sng">
                      <a:noFill/>
                    </a:lnL>
                    <a:lnT w="12700" cmpd="sng">
                      <a:noFill/>
                    </a:lnT>
                  </a:tcPr>
                </a:tc>
                <a:tc>
                  <a:txBody>
                    <a:bodyPr/>
                    <a:lstStyle/>
                    <a:p>
                      <a:pPr>
                        <a:lnSpc>
                          <a:spcPct val="115000"/>
                        </a:lnSpc>
                        <a:spcAft>
                          <a:spcPts val="0"/>
                        </a:spcAft>
                      </a:pPr>
                      <a:r>
                        <a:rPr lang="fr-FR" sz="1400" dirty="0">
                          <a:solidFill>
                            <a:srgbClr val="000000"/>
                          </a:solidFill>
                          <a:latin typeface="+mn-lt"/>
                          <a:ea typeface="Times New Roman"/>
                          <a:cs typeface="Andalus" pitchFamily="18" charset="-78"/>
                        </a:rPr>
                        <a:t>Modèle A</a:t>
                      </a:r>
                      <a:endParaRPr lang="fr-FR" sz="1400" dirty="0">
                        <a:latin typeface="+mn-lt"/>
                        <a:ea typeface="Calibri"/>
                        <a:cs typeface="Andalus" pitchFamily="18" charset="-78"/>
                      </a:endParaRPr>
                    </a:p>
                  </a:txBody>
                  <a:tcPr marL="44450" marR="44450" marT="0" marB="0" anchor="b"/>
                </a:tc>
                <a:tc>
                  <a:txBody>
                    <a:bodyPr/>
                    <a:lstStyle/>
                    <a:p>
                      <a:pPr>
                        <a:lnSpc>
                          <a:spcPct val="115000"/>
                        </a:lnSpc>
                        <a:spcAft>
                          <a:spcPts val="0"/>
                        </a:spcAft>
                      </a:pPr>
                      <a:r>
                        <a:rPr lang="fr-FR" sz="900" dirty="0">
                          <a:solidFill>
                            <a:srgbClr val="000000"/>
                          </a:solidFill>
                          <a:latin typeface="+mn-lt"/>
                          <a:ea typeface="Times New Roman"/>
                          <a:cs typeface="Andalus" pitchFamily="18" charset="-78"/>
                        </a:rPr>
                        <a:t> </a:t>
                      </a:r>
                      <a:r>
                        <a:rPr lang="fr-FR" sz="1600" b="1" kern="1200" dirty="0" smtClean="0">
                          <a:solidFill>
                            <a:schemeClr val="tx1"/>
                          </a:solidFill>
                          <a:latin typeface="+mn-lt"/>
                          <a:ea typeface="+mn-ea"/>
                          <a:cs typeface="Andalus" pitchFamily="18" charset="-78"/>
                        </a:rPr>
                        <a:t>Modèle B</a:t>
                      </a:r>
                      <a:endParaRPr lang="fr-FR" sz="900" dirty="0">
                        <a:latin typeface="+mn-lt"/>
                        <a:ea typeface="Calibri"/>
                        <a:cs typeface="Andalus" pitchFamily="18" charset="-78"/>
                      </a:endParaRPr>
                    </a:p>
                  </a:txBody>
                  <a:tcPr marL="44450" marR="44450" marT="0" marB="0" anchor="b"/>
                </a:tc>
              </a:tr>
              <a:tr h="1098427">
                <a:tc>
                  <a:txBody>
                    <a:bodyPr/>
                    <a:lstStyle/>
                    <a:p>
                      <a:r>
                        <a:rPr lang="fr-FR" sz="1600" kern="1200" dirty="0" smtClean="0">
                          <a:solidFill>
                            <a:schemeClr val="tx1"/>
                          </a:solidFill>
                          <a:latin typeface="+mn-lt"/>
                          <a:ea typeface="+mn-ea"/>
                          <a:cs typeface="Andalus" pitchFamily="18" charset="-78"/>
                        </a:rPr>
                        <a:t>vente (en quantités)</a:t>
                      </a:r>
                    </a:p>
                    <a:p>
                      <a:r>
                        <a:rPr lang="fr-FR" sz="1600" kern="1200" dirty="0" smtClean="0">
                          <a:solidFill>
                            <a:schemeClr val="tx1"/>
                          </a:solidFill>
                          <a:latin typeface="+mn-lt"/>
                          <a:ea typeface="+mn-ea"/>
                          <a:cs typeface="Andalus" pitchFamily="18" charset="-78"/>
                        </a:rPr>
                        <a:t>Temps d’assemblage</a:t>
                      </a:r>
                    </a:p>
                    <a:p>
                      <a:r>
                        <a:rPr lang="fr-FR" sz="1600" kern="1200" dirty="0" smtClean="0">
                          <a:solidFill>
                            <a:schemeClr val="tx1"/>
                          </a:solidFill>
                          <a:latin typeface="+mn-lt"/>
                          <a:ea typeface="+mn-ea"/>
                          <a:cs typeface="Andalus" pitchFamily="18" charset="-78"/>
                        </a:rPr>
                        <a:t>Marge sur coût variable par unité fabriquée et vendue</a:t>
                      </a:r>
                      <a:endParaRPr lang="fr-FR" sz="1600" dirty="0">
                        <a:latin typeface="+mn-lt"/>
                        <a:cs typeface="Andalus" pitchFamily="18" charset="-78"/>
                      </a:endParaRPr>
                    </a:p>
                  </a:txBody>
                  <a:tcPr marT="34290" marB="34290"/>
                </a:tc>
                <a:tc>
                  <a:txBody>
                    <a:bodyPr/>
                    <a:lstStyle/>
                    <a:p>
                      <a:r>
                        <a:rPr lang="fr-FR" sz="1600" kern="1200" dirty="0" smtClean="0">
                          <a:solidFill>
                            <a:schemeClr val="tx1"/>
                          </a:solidFill>
                          <a:latin typeface="+mn-lt"/>
                          <a:ea typeface="+mn-ea"/>
                          <a:cs typeface="Andalus" pitchFamily="18" charset="-78"/>
                        </a:rPr>
                        <a:t>5000</a:t>
                      </a:r>
                    </a:p>
                    <a:p>
                      <a:r>
                        <a:rPr lang="fr-FR" sz="1600" kern="1200" dirty="0" smtClean="0">
                          <a:solidFill>
                            <a:schemeClr val="tx1"/>
                          </a:solidFill>
                          <a:latin typeface="+mn-lt"/>
                          <a:ea typeface="+mn-ea"/>
                          <a:cs typeface="Andalus" pitchFamily="18" charset="-78"/>
                        </a:rPr>
                        <a:t>1heure</a:t>
                      </a:r>
                    </a:p>
                    <a:p>
                      <a:r>
                        <a:rPr lang="fr-FR" sz="1600" kern="1200" dirty="0" smtClean="0">
                          <a:solidFill>
                            <a:schemeClr val="tx1"/>
                          </a:solidFill>
                          <a:latin typeface="+mn-lt"/>
                          <a:ea typeface="+mn-ea"/>
                          <a:cs typeface="Andalus" pitchFamily="18" charset="-78"/>
                        </a:rPr>
                        <a:t>40 DH</a:t>
                      </a:r>
                      <a:endParaRPr lang="fr-FR" sz="1600" dirty="0">
                        <a:latin typeface="+mn-lt"/>
                        <a:cs typeface="Andalus" pitchFamily="18" charset="-78"/>
                      </a:endParaRPr>
                    </a:p>
                  </a:txBody>
                  <a:tcPr marT="34290" marB="34290"/>
                </a:tc>
                <a:tc>
                  <a:txBody>
                    <a:bodyPr/>
                    <a:lstStyle/>
                    <a:p>
                      <a:r>
                        <a:rPr lang="fr-FR" sz="1600" kern="1200" dirty="0" smtClean="0">
                          <a:solidFill>
                            <a:schemeClr val="tx1"/>
                          </a:solidFill>
                          <a:latin typeface="+mn-lt"/>
                          <a:ea typeface="+mn-ea"/>
                          <a:cs typeface="Andalus" pitchFamily="18" charset="-78"/>
                        </a:rPr>
                        <a:t>3000</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tx1"/>
                          </a:solidFill>
                          <a:latin typeface="+mn-lt"/>
                          <a:ea typeface="+mn-ea"/>
                          <a:cs typeface="Andalus" pitchFamily="18" charset="-78"/>
                        </a:rPr>
                        <a:t>2heure</a:t>
                      </a:r>
                    </a:p>
                    <a:p>
                      <a:r>
                        <a:rPr lang="fr-FR" sz="1600" kern="1200" dirty="0" smtClean="0">
                          <a:solidFill>
                            <a:schemeClr val="tx1"/>
                          </a:solidFill>
                          <a:latin typeface="+mn-lt"/>
                          <a:ea typeface="+mn-ea"/>
                          <a:cs typeface="Andalus" pitchFamily="18" charset="-78"/>
                        </a:rPr>
                        <a:t>70 DH</a:t>
                      </a:r>
                      <a:endParaRPr lang="fr-FR" sz="1600" dirty="0" smtClean="0">
                        <a:latin typeface="+mn-lt"/>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tx1"/>
                        </a:solidFill>
                        <a:latin typeface="+mn-lt"/>
                        <a:ea typeface="+mn-ea"/>
                        <a:cs typeface="Andalus" pitchFamily="18" charset="-78"/>
                      </a:endParaRPr>
                    </a:p>
                    <a:p>
                      <a:endParaRPr lang="fr-FR" sz="1600" dirty="0">
                        <a:latin typeface="+mn-lt"/>
                        <a:cs typeface="Andalus" pitchFamily="18" charset="-78"/>
                      </a:endParaRPr>
                    </a:p>
                  </a:txBody>
                  <a:tcPr marT="34290" marB="34290"/>
                </a:tc>
              </a:tr>
            </a:tbl>
          </a:graphicData>
        </a:graphic>
      </p:graphicFrame>
      <p:sp>
        <p:nvSpPr>
          <p:cNvPr id="8" name="Rectangle 7"/>
          <p:cNvSpPr/>
          <p:nvPr/>
        </p:nvSpPr>
        <p:spPr>
          <a:xfrm>
            <a:off x="285720" y="4488434"/>
            <a:ext cx="8072494" cy="369332"/>
          </a:xfrm>
          <a:prstGeom prst="rect">
            <a:avLst/>
          </a:prstGeom>
        </p:spPr>
        <p:txBody>
          <a:bodyPr wrap="square">
            <a:spAutoFit/>
          </a:bodyPr>
          <a:lstStyle/>
          <a:p>
            <a:pPr>
              <a:buNone/>
            </a:pPr>
            <a:r>
              <a:rPr lang="fr-FR" b="1" dirty="0" smtClean="0">
                <a:cs typeface="Andalus" pitchFamily="18" charset="-78"/>
              </a:rPr>
              <a:t>Quelle est la combinaison optimale de production de ces deux types de fauteuils ?</a:t>
            </a:r>
            <a:endParaRPr lang="fr-FR" dirty="0" smtClean="0">
              <a:cs typeface="Andalus" pitchFamily="18" charset="-78"/>
            </a:endParaRPr>
          </a:p>
        </p:txBody>
      </p:sp>
      <p:sp>
        <p:nvSpPr>
          <p:cNvPr id="10" name="Espace réservé du pied de page 9"/>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906067"/>
            <a:ext cx="7848600" cy="3880261"/>
          </a:xfrm>
        </p:spPr>
        <p:txBody>
          <a:bodyPr>
            <a:normAutofit fontScale="62500" lnSpcReduction="20000"/>
          </a:bodyPr>
          <a:lstStyle/>
          <a:p>
            <a:pPr>
              <a:buNone/>
            </a:pPr>
            <a:r>
              <a:rPr lang="fr-FR" dirty="0" smtClean="0">
                <a:cs typeface="Andalus" pitchFamily="18" charset="-78"/>
              </a:rPr>
              <a:t>Marge par unité de production (l’heure) :</a:t>
            </a:r>
          </a:p>
          <a:p>
            <a:pPr lvl="1">
              <a:buFont typeface="Arial" pitchFamily="34" charset="0"/>
              <a:buChar char="•"/>
            </a:pPr>
            <a:r>
              <a:rPr lang="fr-FR" sz="3200" dirty="0" smtClean="0">
                <a:cs typeface="Andalus" pitchFamily="18" charset="-78"/>
              </a:rPr>
              <a:t>Marge pour le produit A par heure </a:t>
            </a:r>
            <a:r>
              <a:rPr lang="fr-FR" sz="3200" dirty="0" smtClean="0">
                <a:solidFill>
                  <a:srgbClr val="FF0000"/>
                </a:solidFill>
                <a:cs typeface="Andalus" pitchFamily="18" charset="-78"/>
              </a:rPr>
              <a:t>40/heure = 40 DH.</a:t>
            </a:r>
          </a:p>
          <a:p>
            <a:pPr lvl="1">
              <a:buFont typeface="Arial" pitchFamily="34" charset="0"/>
              <a:buChar char="•"/>
            </a:pPr>
            <a:r>
              <a:rPr lang="fr-FR" sz="3200" dirty="0" smtClean="0">
                <a:cs typeface="Andalus" pitchFamily="18" charset="-78"/>
              </a:rPr>
              <a:t>Marge pour le produit B par heure </a:t>
            </a:r>
            <a:r>
              <a:rPr lang="fr-FR" sz="3200" dirty="0" smtClean="0">
                <a:solidFill>
                  <a:srgbClr val="FF0000"/>
                </a:solidFill>
                <a:cs typeface="Andalus" pitchFamily="18" charset="-78"/>
              </a:rPr>
              <a:t>70/2heure = 35 DH.</a:t>
            </a:r>
          </a:p>
          <a:p>
            <a:pPr>
              <a:buNone/>
            </a:pPr>
            <a:r>
              <a:rPr lang="fr-FR" dirty="0" smtClean="0">
                <a:cs typeface="Andalus" pitchFamily="18" charset="-78"/>
              </a:rPr>
              <a:t>Le produit A doit être préféré au produit B.</a:t>
            </a:r>
          </a:p>
          <a:p>
            <a:pPr>
              <a:buNone/>
            </a:pPr>
            <a:r>
              <a:rPr lang="fr-FR" dirty="0" smtClean="0">
                <a:cs typeface="Andalus" pitchFamily="18" charset="-78"/>
              </a:rPr>
              <a:t>Production de A : 5000 articles soit 5000 heures.</a:t>
            </a:r>
          </a:p>
          <a:p>
            <a:pPr>
              <a:buNone/>
            </a:pPr>
            <a:r>
              <a:rPr lang="fr-FR" dirty="0" smtClean="0">
                <a:cs typeface="Andalus" pitchFamily="18" charset="-78"/>
              </a:rPr>
              <a:t>Les heures non consommées :</a:t>
            </a:r>
          </a:p>
          <a:p>
            <a:pPr lvl="1">
              <a:buNone/>
            </a:pPr>
            <a:r>
              <a:rPr lang="fr-FR" sz="3200" i="1" dirty="0" smtClean="0">
                <a:solidFill>
                  <a:srgbClr val="FF0000"/>
                </a:solidFill>
                <a:cs typeface="Andalus" pitchFamily="18" charset="-78"/>
              </a:rPr>
              <a:t>9000 – 5000 = </a:t>
            </a:r>
            <a:r>
              <a:rPr lang="fr-FR" sz="3200" b="1" i="1" dirty="0" smtClean="0">
                <a:solidFill>
                  <a:srgbClr val="FF0000"/>
                </a:solidFill>
                <a:cs typeface="Andalus" pitchFamily="18" charset="-78"/>
              </a:rPr>
              <a:t>4000 heures</a:t>
            </a:r>
            <a:endParaRPr lang="fr-FR" sz="3200" dirty="0" smtClean="0">
              <a:solidFill>
                <a:srgbClr val="FF0000"/>
              </a:solidFill>
              <a:cs typeface="Andalus" pitchFamily="18" charset="-78"/>
            </a:endParaRPr>
          </a:p>
          <a:p>
            <a:pPr>
              <a:buNone/>
            </a:pPr>
            <a:r>
              <a:rPr lang="fr-FR" dirty="0" smtClean="0">
                <a:cs typeface="Andalus" pitchFamily="18" charset="-78"/>
              </a:rPr>
              <a:t>Alors la production de B :</a:t>
            </a:r>
            <a:br>
              <a:rPr lang="fr-FR" dirty="0" smtClean="0">
                <a:cs typeface="Andalus" pitchFamily="18" charset="-78"/>
              </a:rPr>
            </a:br>
            <a:r>
              <a:rPr sz="3300" i="1" dirty="0" smtClean="0">
                <a:solidFill>
                  <a:srgbClr val="FF0000"/>
                </a:solidFill>
                <a:cs typeface="Andalus" pitchFamily="18" charset="-78"/>
              </a:rPr>
              <a:t>4000 / 2 _ 2000 articles</a:t>
            </a:r>
          </a:p>
          <a:p>
            <a:pPr>
              <a:buNone/>
            </a:pPr>
            <a:r>
              <a:rPr lang="fr-FR" dirty="0" smtClean="0">
                <a:cs typeface="Andalus" pitchFamily="18" charset="-78"/>
              </a:rPr>
              <a:t>Marge espérée de cette combinaison :</a:t>
            </a:r>
          </a:p>
          <a:p>
            <a:pPr lvl="1">
              <a:buNone/>
            </a:pPr>
            <a:r>
              <a:rPr lang="fr-FR" sz="3200" i="1" dirty="0" smtClean="0">
                <a:solidFill>
                  <a:srgbClr val="FF0000"/>
                </a:solidFill>
                <a:cs typeface="Andalus" pitchFamily="18" charset="-78"/>
              </a:rPr>
              <a:t>5000 </a:t>
            </a:r>
            <a:r>
              <a:rPr lang="fr-FR" sz="3200" dirty="0" smtClean="0">
                <a:solidFill>
                  <a:srgbClr val="FF0000"/>
                </a:solidFill>
                <a:cs typeface="Andalus" pitchFamily="18" charset="-78"/>
              </a:rPr>
              <a:t>* </a:t>
            </a:r>
            <a:r>
              <a:rPr lang="fr-FR" sz="3200" i="1" dirty="0" smtClean="0">
                <a:solidFill>
                  <a:srgbClr val="FF0000"/>
                </a:solidFill>
                <a:cs typeface="Andalus" pitchFamily="18" charset="-78"/>
              </a:rPr>
              <a:t>40 + 2000 </a:t>
            </a:r>
            <a:r>
              <a:rPr lang="fr-FR" sz="3200" dirty="0" smtClean="0">
                <a:solidFill>
                  <a:srgbClr val="FF0000"/>
                </a:solidFill>
                <a:cs typeface="Andalus" pitchFamily="18" charset="-78"/>
              </a:rPr>
              <a:t>9* </a:t>
            </a:r>
            <a:r>
              <a:rPr lang="fr-FR" sz="3200" i="1" dirty="0" smtClean="0">
                <a:solidFill>
                  <a:srgbClr val="FF0000"/>
                </a:solidFill>
                <a:cs typeface="Andalus" pitchFamily="18" charset="-78"/>
              </a:rPr>
              <a:t>70 = </a:t>
            </a:r>
            <a:r>
              <a:rPr lang="fr-FR" sz="3200" b="1" i="1" dirty="0" smtClean="0">
                <a:solidFill>
                  <a:srgbClr val="FF0000"/>
                </a:solidFill>
                <a:cs typeface="Andalus" pitchFamily="18" charset="-78"/>
              </a:rPr>
              <a:t>340.000 DH</a:t>
            </a:r>
            <a:endParaRPr lang="fr-FR" sz="3200" dirty="0" smtClean="0">
              <a:solidFill>
                <a:srgbClr val="FF0000"/>
              </a:solidFill>
              <a:cs typeface="Andalus" pitchFamily="18" charset="-78"/>
            </a:endParaRPr>
          </a:p>
          <a:p>
            <a:pPr algn="ctr">
              <a:buNone/>
            </a:pPr>
            <a:r>
              <a:rPr lang="fr-FR" sz="3800" b="1" dirty="0" smtClean="0">
                <a:solidFill>
                  <a:schemeClr val="tx2"/>
                </a:solidFill>
                <a:cs typeface="Andalus" pitchFamily="18" charset="-78"/>
              </a:rPr>
              <a:t>Cette marge est la plus élevée possible pour l’entreprise.</a:t>
            </a:r>
          </a:p>
          <a:p>
            <a:endParaRPr lang="fr-FR" dirty="0"/>
          </a:p>
        </p:txBody>
      </p:sp>
      <p:sp>
        <p:nvSpPr>
          <p:cNvPr id="6" name="Rectangle 5"/>
          <p:cNvSpPr/>
          <p:nvPr/>
        </p:nvSpPr>
        <p:spPr>
          <a:xfrm>
            <a:off x="142844" y="68031"/>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Solution :</a:t>
            </a:r>
          </a:p>
        </p:txBody>
      </p:sp>
      <p:sp>
        <p:nvSpPr>
          <p:cNvPr id="8" name="Espace réservé du pied de page 7"/>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000" dirty="0" smtClean="0">
                <a:cs typeface="Andalus" pitchFamily="18" charset="-78"/>
              </a:rPr>
              <a:t>Face à plusieurs contraintes de production, une entreprise doit maximiser sa    fonction Économique en tenant compte de toutes les contraintes Le problème à rationaliser, la combinaison de production en recherchant le maximum de Rentabilité.</a:t>
            </a:r>
          </a:p>
          <a:p>
            <a:pPr>
              <a:buNone/>
            </a:pPr>
            <a:endParaRPr lang="fr-FR" sz="2000" dirty="0" smtClean="0">
              <a:cs typeface="Andalus" pitchFamily="18" charset="-78"/>
            </a:endParaRPr>
          </a:p>
          <a:p>
            <a:pPr>
              <a:buNone/>
            </a:pPr>
            <a:r>
              <a:rPr lang="fr-FR" sz="2000" dirty="0" smtClean="0">
                <a:cs typeface="Andalus" pitchFamily="18" charset="-78"/>
              </a:rPr>
              <a:t>Entreprise AMAL fabrique 2 produits A et B nécessitant des travaux dans deux ateliers I et II.</a:t>
            </a:r>
          </a:p>
          <a:p>
            <a:pPr>
              <a:buNone/>
            </a:pPr>
            <a:r>
              <a:rPr lang="fr-FR" sz="2000" dirty="0" smtClean="0">
                <a:cs typeface="Andalus" pitchFamily="18" charset="-78"/>
              </a:rPr>
              <a:t>      Le temps en heure machine par unité et par atelier sont données dans le tableau suivant, ainsi Que la capacité de production :</a:t>
            </a:r>
            <a:endParaRPr lang="fr-FR" sz="2400" dirty="0">
              <a:cs typeface="Andalus" pitchFamily="18" charset="-78"/>
            </a:endParaRPr>
          </a:p>
        </p:txBody>
      </p:sp>
      <p:sp>
        <p:nvSpPr>
          <p:cNvPr id="5" name="Rectangle 4"/>
          <p:cNvSpPr/>
          <p:nvPr/>
        </p:nvSpPr>
        <p:spPr>
          <a:xfrm>
            <a:off x="71438" y="201025"/>
            <a:ext cx="8572528" cy="584775"/>
          </a:xfrm>
          <a:prstGeom prst="rect">
            <a:avLst/>
          </a:prstGeom>
        </p:spPr>
        <p:txBody>
          <a:bodyPr wrap="square">
            <a:spAutoFit/>
            <a:scene3d>
              <a:camera prst="orthographicFront"/>
              <a:lightRig rig="threePt" dir="t"/>
            </a:scene3d>
            <a:sp3d extrusionH="57150">
              <a:bevelT w="38100" h="38100"/>
            </a:sp3d>
          </a:bodyPr>
          <a:lstStyle/>
          <a:p>
            <a:pPr marL="514350" indent="-514350"/>
            <a:r>
              <a:rPr lang="fr-FR" sz="3200" dirty="0" smtClean="0">
                <a:solidFill>
                  <a:schemeClr val="accent2"/>
                </a:solidFill>
                <a:latin typeface="+mj-lt"/>
                <a:ea typeface="+mj-ea"/>
                <a:cs typeface="+mj-cs"/>
              </a:rPr>
              <a:t>Exercice de plusieurs contraintes de production  :</a:t>
            </a:r>
          </a:p>
        </p:txBody>
      </p:sp>
      <p:sp>
        <p:nvSpPr>
          <p:cNvPr id="7" name="Espace réservé du pied de page 6"/>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7158" y="2462360"/>
            <a:ext cx="8229600" cy="2538282"/>
          </a:xfrm>
        </p:spPr>
        <p:txBody>
          <a:bodyPr>
            <a:normAutofit/>
          </a:bodyPr>
          <a:lstStyle/>
          <a:p>
            <a:pPr algn="l"/>
            <a:r>
              <a:rPr lang="fr-FR" sz="2000" dirty="0" smtClean="0">
                <a:latin typeface="+mn-lt"/>
                <a:cs typeface="Andalus" pitchFamily="18" charset="-78"/>
              </a:rPr>
              <a:t>On suppose que pour des raisons commerciales, la production de A ne peut dépasser 200 unités par jour. Les marges sur coût variable unitaire sont de 1000 DH pour A et 500 pour B. </a:t>
            </a:r>
            <a:br>
              <a:rPr lang="fr-FR" sz="2000" dirty="0" smtClean="0">
                <a:latin typeface="+mn-lt"/>
                <a:cs typeface="Andalus" pitchFamily="18" charset="-78"/>
              </a:rPr>
            </a:br>
            <a:r>
              <a:rPr lang="fr-FR" sz="2000" dirty="0" smtClean="0">
                <a:latin typeface="+mn-lt"/>
                <a:cs typeface="Andalus" pitchFamily="18" charset="-78"/>
              </a:rPr>
              <a:t/>
            </a:r>
            <a:br>
              <a:rPr lang="fr-FR" sz="2000" dirty="0" smtClean="0">
                <a:latin typeface="+mn-lt"/>
                <a:cs typeface="Andalus" pitchFamily="18" charset="-78"/>
              </a:rPr>
            </a:br>
            <a:r>
              <a:rPr sz="2000" smtClean="0">
                <a:latin typeface="+mn-lt"/>
                <a:cs typeface="Andalus" pitchFamily="18" charset="-78"/>
              </a:rPr>
              <a:t/>
            </a:r>
            <a:br>
              <a:rPr sz="2000" smtClean="0">
                <a:latin typeface="+mn-lt"/>
                <a:cs typeface="Andalus" pitchFamily="18" charset="-78"/>
              </a:rPr>
            </a:br>
            <a:r>
              <a:rPr lang="fr-FR" sz="2000" dirty="0" smtClean="0">
                <a:latin typeface="+mn-lt"/>
                <a:cs typeface="Andalus" pitchFamily="18" charset="-78"/>
              </a:rPr>
              <a:t/>
            </a:r>
            <a:br>
              <a:rPr lang="fr-FR" sz="2000" dirty="0" smtClean="0">
                <a:latin typeface="+mn-lt"/>
                <a:cs typeface="Andalus" pitchFamily="18" charset="-78"/>
              </a:rPr>
            </a:br>
            <a:r>
              <a:rPr lang="fr-FR" sz="2000" dirty="0" smtClean="0">
                <a:latin typeface="+mn-lt"/>
                <a:cs typeface="Andalus" pitchFamily="18" charset="-78"/>
              </a:rPr>
              <a:t>Déterminer la meilleure combinaison   de production pour l’entreprise.</a:t>
            </a:r>
            <a:endParaRPr lang="fr-FR" sz="2000" dirty="0">
              <a:latin typeface="+mn-lt"/>
              <a:cs typeface="Andalus" pitchFamily="18" charset="-78"/>
            </a:endParaRPr>
          </a:p>
        </p:txBody>
      </p:sp>
      <p:graphicFrame>
        <p:nvGraphicFramePr>
          <p:cNvPr id="7" name="Espace réservé du contenu 6"/>
          <p:cNvGraphicFramePr>
            <a:graphicFrameLocks noGrp="1"/>
          </p:cNvGraphicFramePr>
          <p:nvPr>
            <p:ph idx="1"/>
          </p:nvPr>
        </p:nvGraphicFramePr>
        <p:xfrm>
          <a:off x="200052" y="714362"/>
          <a:ext cx="8229600" cy="1620843"/>
        </p:xfrm>
        <a:graphic>
          <a:graphicData uri="http://schemas.openxmlformats.org/drawingml/2006/table">
            <a:tbl>
              <a:tblPr firstRow="1" bandRow="1">
                <a:tableStyleId>{ED083AE6-46FA-4A59-8FB0-9F97EB10719F}</a:tableStyleId>
              </a:tblPr>
              <a:tblGrid>
                <a:gridCol w="3754760"/>
                <a:gridCol w="2232248"/>
                <a:gridCol w="2242592"/>
              </a:tblGrid>
              <a:tr h="435125">
                <a:tc>
                  <a:txBody>
                    <a:bodyPr/>
                    <a:lstStyle/>
                    <a:p>
                      <a:endParaRPr lang="fr-FR" sz="1800" dirty="0">
                        <a:latin typeface="Andalus" pitchFamily="18" charset="-78"/>
                        <a:cs typeface="Andalus" pitchFamily="18" charset="-78"/>
                      </a:endParaRPr>
                    </a:p>
                  </a:txBody>
                  <a:tcPr marT="34290" marB="34290">
                    <a:lnL w="12700" cmpd="sng">
                      <a:noFill/>
                    </a:lnL>
                    <a:lnT w="12700" cmpd="sng">
                      <a:noFill/>
                    </a:lnT>
                    <a:solidFill>
                      <a:schemeClr val="bg1"/>
                    </a:solidFill>
                  </a:tcPr>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Atelier I</a:t>
                      </a:r>
                      <a:endParaRPr lang="fr-FR" sz="1800" dirty="0">
                        <a:latin typeface="Andalus" pitchFamily="18" charset="-78"/>
                        <a:ea typeface="Calibri"/>
                        <a:cs typeface="Andalus" pitchFamily="18" charset="-78"/>
                      </a:endParaRPr>
                    </a:p>
                  </a:txBody>
                  <a:tcPr marL="44450" marR="44450" marT="0" marB="0" anchor="b"/>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 Atelier II</a:t>
                      </a:r>
                      <a:endParaRPr lang="fr-FR" sz="1800" dirty="0">
                        <a:latin typeface="Andalus" pitchFamily="18" charset="-78"/>
                        <a:ea typeface="Calibri"/>
                        <a:cs typeface="Andalus" pitchFamily="18" charset="-78"/>
                      </a:endParaRPr>
                    </a:p>
                  </a:txBody>
                  <a:tcPr marL="44450" marR="44450" marT="0" marB="0" anchor="b"/>
                </a:tc>
              </a:tr>
              <a:tr h="435125">
                <a:tc>
                  <a:txBody>
                    <a:bodyPr/>
                    <a:lstStyle/>
                    <a:p>
                      <a:pPr algn="ctr">
                        <a:lnSpc>
                          <a:spcPct val="115000"/>
                        </a:lnSpc>
                        <a:spcAft>
                          <a:spcPts val="0"/>
                        </a:spcAft>
                      </a:pPr>
                      <a:r>
                        <a:rPr lang="fr-FR" sz="1800" dirty="0">
                          <a:solidFill>
                            <a:srgbClr val="000000"/>
                          </a:solidFill>
                          <a:latin typeface="Andalus" pitchFamily="18" charset="-78"/>
                          <a:ea typeface="Times New Roman"/>
                          <a:cs typeface="Andalus" pitchFamily="18" charset="-78"/>
                        </a:rPr>
                        <a:t> Produit A </a:t>
                      </a:r>
                      <a:endParaRPr lang="fr-FR" sz="1800" dirty="0">
                        <a:latin typeface="Andalus" pitchFamily="18" charset="-78"/>
                        <a:ea typeface="Calibri"/>
                        <a:cs typeface="Andalus" pitchFamily="18" charset="-78"/>
                      </a:endParaRPr>
                    </a:p>
                  </a:txBody>
                  <a:tcPr marL="44450" marR="44450" marT="0" marB="0" anchor="b"/>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3 heures</a:t>
                      </a:r>
                      <a:endParaRPr lang="fr-FR" sz="1800" dirty="0">
                        <a:latin typeface="Andalus" pitchFamily="18" charset="-78"/>
                        <a:ea typeface="Calibri"/>
                        <a:cs typeface="Andalus" pitchFamily="18" charset="-78"/>
                      </a:endParaRPr>
                    </a:p>
                  </a:txBody>
                  <a:tcPr marL="44450" marR="44450" marT="0" marB="0" anchor="b"/>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4 heures</a:t>
                      </a:r>
                      <a:endParaRPr lang="fr-FR" sz="1800" dirty="0">
                        <a:latin typeface="Andalus" pitchFamily="18" charset="-78"/>
                        <a:ea typeface="Calibri"/>
                        <a:cs typeface="Andalus" pitchFamily="18" charset="-78"/>
                      </a:endParaRPr>
                    </a:p>
                  </a:txBody>
                  <a:tcPr marL="44450" marR="44450" marT="0" marB="0" anchor="b">
                    <a:solidFill>
                      <a:schemeClr val="accent4">
                        <a:lumMod val="50000"/>
                        <a:alpha val="20000"/>
                      </a:schemeClr>
                    </a:solidFill>
                  </a:tcPr>
                </a:tc>
              </a:tr>
              <a:tr h="435125">
                <a:tc>
                  <a:txBody>
                    <a:bodyPr/>
                    <a:lstStyle/>
                    <a:p>
                      <a:pPr algn="ctr">
                        <a:lnSpc>
                          <a:spcPct val="115000"/>
                        </a:lnSpc>
                        <a:spcAft>
                          <a:spcPts val="0"/>
                        </a:spcAft>
                      </a:pPr>
                      <a:r>
                        <a:rPr lang="fr-FR" sz="1800" dirty="0">
                          <a:solidFill>
                            <a:srgbClr val="000000"/>
                          </a:solidFill>
                          <a:latin typeface="Andalus" pitchFamily="18" charset="-78"/>
                          <a:ea typeface="Times New Roman"/>
                          <a:cs typeface="Andalus" pitchFamily="18" charset="-78"/>
                        </a:rPr>
                        <a:t>Produit B</a:t>
                      </a:r>
                      <a:endParaRPr lang="fr-FR" sz="1800" dirty="0">
                        <a:latin typeface="Andalus" pitchFamily="18" charset="-78"/>
                        <a:ea typeface="Calibri"/>
                        <a:cs typeface="Andalus" pitchFamily="18" charset="-78"/>
                      </a:endParaRPr>
                    </a:p>
                  </a:txBody>
                  <a:tcPr marL="44450" marR="44450" marT="0" marB="0" anchor="b"/>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5 heures</a:t>
                      </a:r>
                      <a:endParaRPr lang="fr-FR" sz="1800" dirty="0">
                        <a:latin typeface="Andalus" pitchFamily="18" charset="-78"/>
                        <a:ea typeface="Calibri"/>
                        <a:cs typeface="Andalus" pitchFamily="18" charset="-78"/>
                      </a:endParaRPr>
                    </a:p>
                  </a:txBody>
                  <a:tcPr marL="44450" marR="44450" marT="0" marB="0" anchor="b"/>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3 heures</a:t>
                      </a:r>
                      <a:endParaRPr lang="fr-FR" sz="1800" dirty="0">
                        <a:latin typeface="Andalus" pitchFamily="18" charset="-78"/>
                        <a:ea typeface="Calibri"/>
                        <a:cs typeface="Andalus" pitchFamily="18" charset="-78"/>
                      </a:endParaRPr>
                    </a:p>
                  </a:txBody>
                  <a:tcPr marL="44450" marR="44450" marT="0" marB="0" anchor="b"/>
                </a:tc>
              </a:tr>
              <a:tr h="315468">
                <a:tc>
                  <a:txBody>
                    <a:bodyPr/>
                    <a:lstStyle/>
                    <a:p>
                      <a:pPr algn="ctr">
                        <a:lnSpc>
                          <a:spcPct val="115000"/>
                        </a:lnSpc>
                        <a:spcAft>
                          <a:spcPts val="0"/>
                        </a:spcAft>
                      </a:pPr>
                      <a:r>
                        <a:rPr lang="fr-FR" sz="1800" dirty="0">
                          <a:solidFill>
                            <a:srgbClr val="000000"/>
                          </a:solidFill>
                          <a:latin typeface="Andalus" pitchFamily="18" charset="-78"/>
                          <a:ea typeface="Times New Roman"/>
                          <a:cs typeface="Andalus" pitchFamily="18" charset="-78"/>
                        </a:rPr>
                        <a:t>Capacité journalière</a:t>
                      </a:r>
                      <a:endParaRPr lang="fr-FR" sz="1800" dirty="0">
                        <a:latin typeface="Andalus" pitchFamily="18" charset="-78"/>
                        <a:ea typeface="Calibri"/>
                        <a:cs typeface="Andalus" pitchFamily="18" charset="-78"/>
                      </a:endParaRPr>
                    </a:p>
                  </a:txBody>
                  <a:tcPr marL="44450" marR="44450" marT="0" marB="0" anchor="b">
                    <a:solidFill>
                      <a:schemeClr val="accent4">
                        <a:lumMod val="75000"/>
                        <a:alpha val="20000"/>
                      </a:schemeClr>
                    </a:solidFill>
                  </a:tcPr>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1500 heures</a:t>
                      </a:r>
                      <a:endParaRPr lang="fr-FR" sz="1800" dirty="0">
                        <a:latin typeface="Andalus" pitchFamily="18" charset="-78"/>
                        <a:ea typeface="Calibri"/>
                        <a:cs typeface="Andalus" pitchFamily="18" charset="-78"/>
                      </a:endParaRPr>
                    </a:p>
                  </a:txBody>
                  <a:tcPr marL="44450" marR="44450" marT="0" marB="0" anchor="b">
                    <a:solidFill>
                      <a:schemeClr val="accent4">
                        <a:lumMod val="75000"/>
                        <a:alpha val="20000"/>
                      </a:schemeClr>
                    </a:solidFill>
                  </a:tcPr>
                </a:tc>
                <a:tc>
                  <a:txBody>
                    <a:bodyPr/>
                    <a:lstStyle/>
                    <a:p>
                      <a:pPr>
                        <a:lnSpc>
                          <a:spcPct val="115000"/>
                        </a:lnSpc>
                        <a:spcAft>
                          <a:spcPts val="0"/>
                        </a:spcAft>
                      </a:pPr>
                      <a:r>
                        <a:rPr lang="fr-FR" sz="1800" dirty="0">
                          <a:solidFill>
                            <a:srgbClr val="000000"/>
                          </a:solidFill>
                          <a:latin typeface="Andalus" pitchFamily="18" charset="-78"/>
                          <a:ea typeface="Times New Roman"/>
                          <a:cs typeface="Andalus" pitchFamily="18" charset="-78"/>
                        </a:rPr>
                        <a:t>1200 heures</a:t>
                      </a:r>
                      <a:endParaRPr lang="fr-FR" sz="1800" dirty="0">
                        <a:latin typeface="Andalus" pitchFamily="18" charset="-78"/>
                        <a:ea typeface="Calibri"/>
                        <a:cs typeface="Andalus" pitchFamily="18" charset="-78"/>
                      </a:endParaRPr>
                    </a:p>
                  </a:txBody>
                  <a:tcPr marL="44450" marR="44450" marT="0" marB="0" anchor="b">
                    <a:solidFill>
                      <a:schemeClr val="accent4">
                        <a:lumMod val="75000"/>
                        <a:alpha val="20000"/>
                      </a:schemeClr>
                    </a:solidFill>
                  </a:tcPr>
                </a:tc>
              </a:tr>
            </a:tbl>
          </a:graphicData>
        </a:graphic>
      </p:graphicFrame>
      <p:sp>
        <p:nvSpPr>
          <p:cNvPr id="4" name="Rectangle 3"/>
          <p:cNvSpPr/>
          <p:nvPr/>
        </p:nvSpPr>
        <p:spPr>
          <a:xfrm>
            <a:off x="142844" y="68031"/>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Exercice (suite) :</a:t>
            </a:r>
          </a:p>
        </p:txBody>
      </p:sp>
      <p:sp>
        <p:nvSpPr>
          <p:cNvPr id="5" name="Rectangle 4"/>
          <p:cNvSpPr/>
          <p:nvPr/>
        </p:nvSpPr>
        <p:spPr>
          <a:xfrm>
            <a:off x="357158" y="3857634"/>
            <a:ext cx="4572000" cy="523220"/>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2800" dirty="0" smtClean="0">
                <a:solidFill>
                  <a:srgbClr val="00B0F0"/>
                </a:solidFill>
                <a:latin typeface="+mj-lt"/>
                <a:ea typeface="+mj-ea"/>
                <a:cs typeface="+mj-cs"/>
              </a:rPr>
              <a:t>Question :</a:t>
            </a:r>
          </a:p>
        </p:txBody>
      </p:sp>
      <p:sp>
        <p:nvSpPr>
          <p:cNvPr id="8" name="Espace réservé du pied de page 7"/>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600" b="1" dirty="0" smtClean="0">
                <a:solidFill>
                  <a:srgbClr val="9A006A"/>
                </a:solidFill>
                <a:cs typeface="Andalus" pitchFamily="18" charset="-78"/>
              </a:rPr>
              <a:t>Contraintes techniques :</a:t>
            </a:r>
          </a:p>
          <a:p>
            <a:pPr>
              <a:buNone/>
            </a:pPr>
            <a:r>
              <a:rPr lang="fr-FR" sz="2600" b="1" dirty="0" smtClean="0">
                <a:cs typeface="Andalus" pitchFamily="18" charset="-78"/>
              </a:rPr>
              <a:t>Elles sont représentées par la capacité de production de chaque atelier :</a:t>
            </a:r>
          </a:p>
          <a:p>
            <a:pPr lvl="1">
              <a:buNone/>
            </a:pPr>
            <a:r>
              <a:rPr lang="fr-FR" sz="2400" b="1" dirty="0" smtClean="0">
                <a:solidFill>
                  <a:srgbClr val="C00000"/>
                </a:solidFill>
                <a:cs typeface="Andalus" pitchFamily="18" charset="-78"/>
              </a:rPr>
              <a:t>Atelier I : 3A + 5B ≤ 1500 heures</a:t>
            </a:r>
          </a:p>
          <a:p>
            <a:pPr lvl="1">
              <a:buNone/>
            </a:pPr>
            <a:r>
              <a:rPr lang="fr-FR" sz="2400" b="1" dirty="0" smtClean="0">
                <a:solidFill>
                  <a:srgbClr val="C00000"/>
                </a:solidFill>
                <a:cs typeface="Andalus" pitchFamily="18" charset="-78"/>
              </a:rPr>
              <a:t>Atelier II : 4A + 3B ≤ 1200 heures</a:t>
            </a:r>
          </a:p>
          <a:p>
            <a:pPr lvl="1">
              <a:buNone/>
            </a:pPr>
            <a:r>
              <a:rPr lang="fr-FR" sz="2400" b="1" dirty="0" smtClean="0">
                <a:solidFill>
                  <a:srgbClr val="C00000"/>
                </a:solidFill>
                <a:cs typeface="Andalus" pitchFamily="18" charset="-78"/>
              </a:rPr>
              <a:t>Contrainte commerciale : A ≤ 200</a:t>
            </a:r>
          </a:p>
          <a:p>
            <a:pPr>
              <a:buNone/>
            </a:pPr>
            <a:endParaRPr lang="fr-FR" b="1" dirty="0"/>
          </a:p>
        </p:txBody>
      </p:sp>
      <p:sp>
        <p:nvSpPr>
          <p:cNvPr id="6" name="Rectangle 5"/>
          <p:cNvSpPr/>
          <p:nvPr/>
        </p:nvSpPr>
        <p:spPr>
          <a:xfrm>
            <a:off x="142844" y="68031"/>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Solution :</a:t>
            </a:r>
          </a:p>
        </p:txBody>
      </p:sp>
      <p:sp>
        <p:nvSpPr>
          <p:cNvPr id="8" name="Espace réservé du pied de page 7"/>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4" name="Espace réservé du contenu 3" descr="C:\Users\HP\Desktop\Capture.PNG"/>
          <p:cNvPicPr>
            <a:picLocks noGrp="1"/>
          </p:cNvPicPr>
          <p:nvPr>
            <p:ph idx="1"/>
          </p:nvPr>
        </p:nvPicPr>
        <p:blipFill>
          <a:blip r:embed="rId3" cstate="print"/>
          <a:srcRect r="6780"/>
          <a:stretch>
            <a:fillRect/>
          </a:stretch>
        </p:blipFill>
        <p:spPr bwMode="auto">
          <a:xfrm>
            <a:off x="285720" y="1035833"/>
            <a:ext cx="7858180" cy="3964809"/>
          </a:xfrm>
          <a:prstGeom prst="rect">
            <a:avLst/>
          </a:prstGeom>
          <a:noFill/>
          <a:ln w="9525">
            <a:noFill/>
            <a:miter lim="800000"/>
            <a:headEnd/>
            <a:tailEnd/>
          </a:ln>
        </p:spPr>
      </p:pic>
      <p:sp>
        <p:nvSpPr>
          <p:cNvPr id="6" name="Rectangle 5"/>
          <p:cNvSpPr/>
          <p:nvPr/>
        </p:nvSpPr>
        <p:spPr>
          <a:xfrm>
            <a:off x="142844" y="68031"/>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Résolution graphique :</a:t>
            </a:r>
          </a:p>
        </p:txBody>
      </p:sp>
      <p:sp>
        <p:nvSpPr>
          <p:cNvPr id="8" name="Espace réservé du pied de page 7"/>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0048"/>
            <a:ext cx="8072494" cy="4094575"/>
          </a:xfrm>
        </p:spPr>
        <p:txBody>
          <a:bodyPr>
            <a:normAutofit fontScale="55000" lnSpcReduction="20000"/>
          </a:bodyPr>
          <a:lstStyle/>
          <a:p>
            <a:pPr algn="just">
              <a:buNone/>
            </a:pPr>
            <a:r>
              <a:rPr lang="fr-FR" sz="4200" dirty="0" smtClean="0">
                <a:cs typeface="Andalus" pitchFamily="18" charset="-78"/>
              </a:rPr>
              <a:t>La résolution graphique dégage la combinaison la plus rentable pour l’entreprise composée de200 produits A et 133 produits B.</a:t>
            </a:r>
          </a:p>
          <a:p>
            <a:pPr algn="just">
              <a:buNone/>
            </a:pPr>
            <a:r>
              <a:rPr lang="fr-FR" sz="4200" dirty="0" smtClean="0">
                <a:cs typeface="Andalus" pitchFamily="18" charset="-78"/>
              </a:rPr>
              <a:t>Soit une marge globale de </a:t>
            </a:r>
            <a:r>
              <a:rPr lang="fr-FR" sz="4200" b="1" dirty="0" smtClean="0">
                <a:solidFill>
                  <a:srgbClr val="C00000"/>
                </a:solidFill>
                <a:cs typeface="Andalus" pitchFamily="18" charset="-78"/>
              </a:rPr>
              <a:t>200 * 1000 + 133 * 500 = 266.500 DH</a:t>
            </a:r>
            <a:endParaRPr lang="fr-FR" sz="4200" dirty="0" smtClean="0">
              <a:solidFill>
                <a:srgbClr val="C00000"/>
              </a:solidFill>
              <a:cs typeface="Andalus" pitchFamily="18" charset="-78"/>
            </a:endParaRPr>
          </a:p>
          <a:p>
            <a:pPr algn="just">
              <a:buNone/>
            </a:pPr>
            <a:r>
              <a:rPr lang="fr-FR" sz="4200" dirty="0" smtClean="0">
                <a:cs typeface="Andalus" pitchFamily="18" charset="-78"/>
              </a:rPr>
              <a:t>Le point </a:t>
            </a:r>
            <a:r>
              <a:rPr lang="fr-FR" sz="4200" b="1" dirty="0" smtClean="0">
                <a:cs typeface="Andalus" pitchFamily="18" charset="-78"/>
              </a:rPr>
              <a:t>P </a:t>
            </a:r>
            <a:r>
              <a:rPr lang="fr-FR" sz="4200" dirty="0" smtClean="0">
                <a:cs typeface="Andalus" pitchFamily="18" charset="-78"/>
              </a:rPr>
              <a:t>représente le plein emploi des heures disponibles aux ateliers I et II – 136 A et 218 B</a:t>
            </a:r>
          </a:p>
          <a:p>
            <a:pPr algn="just">
              <a:buNone/>
            </a:pPr>
            <a:r>
              <a:rPr lang="fr-FR" sz="4200" dirty="0" smtClean="0">
                <a:cs typeface="Andalus" pitchFamily="18" charset="-78"/>
              </a:rPr>
              <a:t>Soit une marge globale de </a:t>
            </a:r>
            <a:r>
              <a:rPr lang="fr-FR" sz="4200" dirty="0" smtClean="0">
                <a:solidFill>
                  <a:srgbClr val="C00000"/>
                </a:solidFill>
                <a:cs typeface="Andalus" pitchFamily="18" charset="-78"/>
              </a:rPr>
              <a:t>245.000 DH.</a:t>
            </a:r>
          </a:p>
          <a:p>
            <a:pPr lvl="1" algn="just">
              <a:buFont typeface="Courier New" pitchFamily="49" charset="0"/>
              <a:buChar char="o"/>
            </a:pPr>
            <a:r>
              <a:rPr lang="fr-FR" sz="4200" dirty="0" smtClean="0">
                <a:cs typeface="Andalus" pitchFamily="18" charset="-78"/>
              </a:rPr>
              <a:t>Le point </a:t>
            </a:r>
            <a:r>
              <a:rPr lang="fr-FR" sz="4200" b="1" dirty="0" smtClean="0">
                <a:cs typeface="Andalus" pitchFamily="18" charset="-78"/>
              </a:rPr>
              <a:t>P </a:t>
            </a:r>
            <a:r>
              <a:rPr lang="fr-FR" sz="4200" dirty="0" smtClean="0">
                <a:cs typeface="Andalus" pitchFamily="18" charset="-78"/>
              </a:rPr>
              <a:t>représente alors, </a:t>
            </a:r>
            <a:r>
              <a:rPr lang="fr-FR" sz="4200" b="1" dirty="0" smtClean="0">
                <a:cs typeface="Andalus" pitchFamily="18" charset="-78"/>
              </a:rPr>
              <a:t>l’optimum technique</a:t>
            </a:r>
            <a:r>
              <a:rPr lang="fr-FR" sz="4200" dirty="0" smtClean="0">
                <a:cs typeface="Andalus" pitchFamily="18" charset="-78"/>
              </a:rPr>
              <a:t>.</a:t>
            </a:r>
          </a:p>
          <a:p>
            <a:pPr lvl="1" algn="just">
              <a:buFont typeface="Courier New" pitchFamily="49" charset="0"/>
              <a:buChar char="o"/>
            </a:pPr>
            <a:r>
              <a:rPr lang="fr-FR" sz="4200" dirty="0" smtClean="0">
                <a:cs typeface="Andalus" pitchFamily="18" charset="-78"/>
              </a:rPr>
              <a:t>Le point </a:t>
            </a:r>
            <a:r>
              <a:rPr lang="fr-FR" sz="4200" b="1" dirty="0" smtClean="0">
                <a:cs typeface="Andalus" pitchFamily="18" charset="-78"/>
              </a:rPr>
              <a:t>P’ </a:t>
            </a:r>
            <a:r>
              <a:rPr lang="fr-FR" sz="4200" dirty="0" smtClean="0">
                <a:cs typeface="Andalus" pitchFamily="18" charset="-78"/>
              </a:rPr>
              <a:t>représente </a:t>
            </a:r>
            <a:r>
              <a:rPr lang="fr-FR" sz="4200" b="1" dirty="0" smtClean="0">
                <a:cs typeface="Andalus" pitchFamily="18" charset="-78"/>
              </a:rPr>
              <a:t>l’optimum économique</a:t>
            </a:r>
            <a:r>
              <a:rPr lang="fr-FR" sz="4200" dirty="0" smtClean="0">
                <a:cs typeface="Andalus" pitchFamily="18" charset="-78"/>
              </a:rPr>
              <a:t>.</a:t>
            </a:r>
          </a:p>
          <a:p>
            <a:pPr algn="just">
              <a:buNone/>
            </a:pPr>
            <a:r>
              <a:rPr lang="fr-FR" sz="4200" dirty="0" smtClean="0">
                <a:cs typeface="Andalus" pitchFamily="18" charset="-78"/>
              </a:rPr>
              <a:t>Lorsque l’entreprise est en face d’un problème de choix de quantités à produire, en présence</a:t>
            </a:r>
            <a:r>
              <a:rPr sz="4200" smtClean="0">
                <a:cs typeface="Andalus" pitchFamily="18" charset="-78"/>
              </a:rPr>
              <a:t> d</a:t>
            </a:r>
            <a:r>
              <a:rPr lang="fr-FR" sz="4200" dirty="0" smtClean="0">
                <a:cs typeface="Andalus" pitchFamily="18" charset="-78"/>
              </a:rPr>
              <a:t>’une production de plus de deux produits seule la résolution matricielle reste valable.</a:t>
            </a:r>
          </a:p>
        </p:txBody>
      </p:sp>
      <p:sp>
        <p:nvSpPr>
          <p:cNvPr id="5" name="Espace réservé du pied de page 4"/>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4000"/>
            <a:lum/>
          </a:blip>
          <a:srcRect/>
          <a:stretch>
            <a:fillRect l="-1000" t="8000" r="-1000" b="-19000"/>
          </a:stretch>
        </a:blipFill>
        <a:effectLst/>
      </p:bgPr>
    </p:bg>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500188"/>
            <a:ext cx="5715000" cy="2143125"/>
          </a:xfrm>
        </p:spPr>
        <p:txBody>
          <a:bodyPr vert="horz" anchor="ctr">
            <a:noAutofit/>
            <a:scene3d>
              <a:camera prst="orthographicFront"/>
              <a:lightRig rig="threePt" dir="t"/>
            </a:scene3d>
            <a:sp3d extrusionH="57150">
              <a:bevelT w="38100" h="38100"/>
            </a:sp3d>
          </a:bodyPr>
          <a:lstStyle/>
          <a:p>
            <a:pPr marL="169863" indent="-6350" algn="ctr">
              <a:lnSpc>
                <a:spcPct val="120000"/>
              </a:lnSpc>
              <a:buNone/>
            </a:pPr>
            <a:r>
              <a:rPr lang="fr-FR" sz="6600" b="1" dirty="0" smtClean="0">
                <a:solidFill>
                  <a:schemeClr val="accent3">
                    <a:lumMod val="50000"/>
                  </a:schemeClr>
                </a:solidFill>
                <a:latin typeface="Bernard MT Condensed" pitchFamily="18" charset="0"/>
              </a:rPr>
              <a:t>Le budget opérationnel de la production</a:t>
            </a:r>
            <a:endParaRPr lang="fr-FR" sz="6600" b="1" dirty="0">
              <a:solidFill>
                <a:schemeClr val="accent3">
                  <a:lumMod val="50000"/>
                </a:schemeClr>
              </a:solidFill>
              <a:latin typeface="Bernard MT Condensed" pitchFamily="18" charset="0"/>
            </a:endParaRPr>
          </a:p>
        </p:txBody>
      </p:sp>
      <p:pic>
        <p:nvPicPr>
          <p:cNvPr id="9" name="Espace réservé pour une image  8" descr="kij.PNG"/>
          <p:cNvPicPr>
            <a:picLocks noGrp="1" noChangeAspect="1"/>
          </p:cNvPicPr>
          <p:nvPr>
            <p:ph type="pic" sz="quarter" idx="4294967295"/>
          </p:nvPr>
        </p:nvPicPr>
        <p:blipFill>
          <a:blip r:embed="rId4"/>
          <a:stretch>
            <a:fillRect/>
          </a:stretch>
        </p:blipFill>
        <p:spPr>
          <a:xfrm>
            <a:off x="5857884" y="1142990"/>
            <a:ext cx="2928958" cy="3571900"/>
          </a:xfrm>
          <a:prstGeom prst="roundRect">
            <a:avLst>
              <a:gd name="adj" fmla="val 16667"/>
            </a:avLst>
          </a:prstGeom>
          <a:ln>
            <a:noFill/>
          </a:ln>
          <a:effectLst>
            <a:outerShdw blurRad="50800" dist="38100" dir="13500000" algn="br" rotWithShape="0">
              <a:prstClr val="black">
                <a:alpha val="40000"/>
              </a:prstClr>
            </a:outerShdw>
          </a:effectLst>
          <a:scene3d>
            <a:camera prst="perspectiveLeft"/>
            <a:lightRig rig="threePt" dir="t"/>
          </a:scene3d>
          <a:sp3d contourW="6350" prstMaterial="matte">
            <a:bevelT w="101600" h="101600"/>
            <a:contourClr>
              <a:srgbClr val="969696"/>
            </a:contourClr>
          </a:sp3d>
        </p:spPr>
      </p:pic>
      <p:sp>
        <p:nvSpPr>
          <p:cNvPr id="7" name="Espace réservé du pied de page 3"/>
          <p:cNvSpPr>
            <a:spLocks noGrp="1"/>
          </p:cNvSpPr>
          <p:nvPr>
            <p:ph type="ftr" sz="quarter" idx="11"/>
          </p:nvPr>
        </p:nvSpPr>
        <p:spPr>
          <a:xfrm>
            <a:off x="1714480" y="-71456"/>
            <a:ext cx="7397396" cy="365125"/>
          </a:xfrm>
        </p:spPr>
        <p:txBody>
          <a:bodyPr/>
          <a:lstStyle/>
          <a:p>
            <a:r>
              <a:rPr lang="fr-FR" sz="1800" b="1" smtClean="0">
                <a:solidFill>
                  <a:schemeClr val="bg1">
                    <a:alpha val="44000"/>
                  </a:schemeClr>
                </a:solidFill>
                <a:latin typeface="Tw Cen MT" pitchFamily="34" charset="0"/>
              </a:rPr>
              <a:t>www.tifawt.com</a:t>
            </a:r>
            <a:endParaRPr lang="fr-BE" sz="1800" b="1" dirty="0">
              <a:solidFill>
                <a:schemeClr val="bg1">
                  <a:alpha val="44000"/>
                </a:schemeClr>
              </a:solidFill>
              <a:latin typeface="Tw Cen MT"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8"/>
            <a:ext cx="8229600" cy="857250"/>
          </a:xfrm>
          <a:prstGeom prst="snip2DiagRect">
            <a:avLst/>
          </a:prstGeom>
          <a:ln w="28575">
            <a:noFill/>
          </a:ln>
        </p:spPr>
        <p:txBody>
          <a:bodyPr anchor="ctr" anchorCtr="0">
            <a:normAutofit/>
          </a:bodyPr>
          <a:lstStyle/>
          <a:p>
            <a:r>
              <a:rPr sz="3600" smtClean="0"/>
              <a:t>Budgétisation</a:t>
            </a:r>
            <a:r>
              <a:rPr sz="3600" dirty="0" smtClean="0">
                <a:solidFill>
                  <a:srgbClr val="9A006A"/>
                </a:solidFill>
                <a:latin typeface="Andalus" pitchFamily="18" charset="-78"/>
                <a:cs typeface="Andalus" pitchFamily="18" charset="-78"/>
              </a:rPr>
              <a:t> </a:t>
            </a:r>
            <a:r>
              <a:rPr sz="3600" smtClean="0"/>
              <a:t>de </a:t>
            </a:r>
            <a:r>
              <a:rPr sz="3600" dirty="0" smtClean="0"/>
              <a:t>production en quantité</a:t>
            </a:r>
            <a:endParaRPr sz="3600" dirty="0"/>
          </a:p>
        </p:txBody>
      </p:sp>
      <p:sp>
        <p:nvSpPr>
          <p:cNvPr id="5" name="Espace réservé du pied de page 4"/>
          <p:cNvSpPr>
            <a:spLocks noGrp="1"/>
          </p:cNvSpPr>
          <p:nvPr>
            <p:ph type="ftr" sz="quarter" idx="11"/>
          </p:nvPr>
        </p:nvSpPr>
        <p:spPr/>
        <p:txBody>
          <a:bodyPr/>
          <a:lstStyle/>
          <a:p>
            <a:r>
              <a:rPr lang="fr-FR" smtClean="0"/>
              <a:t>www.tifawt.com</a:t>
            </a:r>
            <a:endParaRPr lang="fr-BE" dirty="0"/>
          </a:p>
        </p:txBody>
      </p:sp>
      <p:sp>
        <p:nvSpPr>
          <p:cNvPr id="7" name="ZoneTexte 6"/>
          <p:cNvSpPr txBox="1"/>
          <p:nvPr/>
        </p:nvSpPr>
        <p:spPr>
          <a:xfrm>
            <a:off x="714348" y="1357304"/>
            <a:ext cx="6929486" cy="3539430"/>
          </a:xfrm>
          <a:prstGeom prst="rect">
            <a:avLst/>
          </a:prstGeom>
          <a:noFill/>
          <a:ln>
            <a:noFill/>
          </a:ln>
        </p:spPr>
        <p:txBody>
          <a:bodyPr wrap="square" rtlCol="0">
            <a:spAutoFit/>
          </a:bodyPr>
          <a:lstStyle/>
          <a:p>
            <a:pPr algn="just">
              <a:buNone/>
            </a:pPr>
            <a:r>
              <a:rPr lang="fr-FR" sz="2000" b="1" dirty="0" smtClean="0">
                <a:solidFill>
                  <a:schemeClr val="accent5"/>
                </a:solidFill>
              </a:rPr>
              <a:t>La production et les ventes sont liées par la relation : </a:t>
            </a:r>
          </a:p>
          <a:p>
            <a:pPr algn="just">
              <a:buNone/>
            </a:pPr>
            <a:r>
              <a:rPr lang="fr-FR" sz="2000" b="1" dirty="0" smtClean="0">
                <a:solidFill>
                  <a:schemeClr val="accent5"/>
                </a:solidFill>
              </a:rPr>
              <a:t>Production = Ventes prévues + Stock final prévu - Stock initial </a:t>
            </a:r>
          </a:p>
          <a:p>
            <a:pPr algn="just">
              <a:buNone/>
            </a:pPr>
            <a:endParaRPr lang="fr-FR" sz="2000" b="1" dirty="0" smtClean="0">
              <a:solidFill>
                <a:schemeClr val="accent5"/>
              </a:solidFill>
            </a:endParaRPr>
          </a:p>
          <a:p>
            <a:pPr algn="just">
              <a:buNone/>
            </a:pPr>
            <a:r>
              <a:rPr lang="fr-FR" sz="2000" b="1" dirty="0" smtClean="0">
                <a:solidFill>
                  <a:schemeClr val="accent5"/>
                </a:solidFill>
              </a:rPr>
              <a:t>Le budget de production peut être établi : </a:t>
            </a:r>
          </a:p>
          <a:p>
            <a:pPr lvl="1" indent="446088" algn="just">
              <a:buSzPct val="70000"/>
              <a:buBlip>
                <a:blip r:embed="rId3"/>
              </a:buBlip>
            </a:pPr>
            <a:r>
              <a:rPr lang="fr-FR" sz="2400" b="1" dirty="0" smtClean="0">
                <a:solidFill>
                  <a:schemeClr val="accent5"/>
                </a:solidFill>
              </a:rPr>
              <a:t>par </a:t>
            </a:r>
            <a:r>
              <a:rPr lang="fr-FR" sz="2400" b="1" dirty="0" smtClean="0">
                <a:solidFill>
                  <a:srgbClr val="00B050"/>
                </a:solidFill>
              </a:rPr>
              <a:t>période</a:t>
            </a:r>
            <a:r>
              <a:rPr lang="fr-FR" sz="2400" b="1" dirty="0" smtClean="0">
                <a:solidFill>
                  <a:schemeClr val="accent5"/>
                </a:solidFill>
              </a:rPr>
              <a:t>, </a:t>
            </a:r>
          </a:p>
          <a:p>
            <a:pPr lvl="1" indent="446088" algn="just">
              <a:buSzPct val="70000"/>
              <a:buBlip>
                <a:blip r:embed="rId3"/>
              </a:buBlip>
            </a:pPr>
            <a:r>
              <a:rPr lang="fr-FR" sz="2400" b="1" dirty="0" smtClean="0">
                <a:solidFill>
                  <a:schemeClr val="accent5"/>
                </a:solidFill>
              </a:rPr>
              <a:t>par </a:t>
            </a:r>
            <a:r>
              <a:rPr lang="fr-FR" sz="2400" b="1" dirty="0" smtClean="0">
                <a:solidFill>
                  <a:schemeClr val="accent3">
                    <a:lumMod val="75000"/>
                  </a:schemeClr>
                </a:solidFill>
              </a:rPr>
              <a:t>usine</a:t>
            </a:r>
            <a:r>
              <a:rPr lang="fr-FR" sz="2400" b="1" dirty="0" smtClean="0">
                <a:solidFill>
                  <a:schemeClr val="accent5"/>
                </a:solidFill>
              </a:rPr>
              <a:t>, </a:t>
            </a:r>
          </a:p>
          <a:p>
            <a:pPr lvl="1" indent="446088" algn="just">
              <a:buSzPct val="70000"/>
              <a:buBlip>
                <a:blip r:embed="rId3"/>
              </a:buBlip>
            </a:pPr>
            <a:r>
              <a:rPr lang="fr-FR" sz="2400" b="1" dirty="0" smtClean="0">
                <a:solidFill>
                  <a:schemeClr val="accent5"/>
                </a:solidFill>
              </a:rPr>
              <a:t>par </a:t>
            </a:r>
            <a:r>
              <a:rPr lang="fr-FR" sz="2400" b="1" dirty="0" smtClean="0">
                <a:solidFill>
                  <a:srgbClr val="FF0000"/>
                </a:solidFill>
              </a:rPr>
              <a:t>service</a:t>
            </a:r>
            <a:r>
              <a:rPr lang="fr-FR" sz="2400" b="1" dirty="0" smtClean="0">
                <a:solidFill>
                  <a:schemeClr val="accent5"/>
                </a:solidFill>
              </a:rPr>
              <a:t>, </a:t>
            </a:r>
          </a:p>
          <a:p>
            <a:pPr lvl="1" indent="446088" algn="just">
              <a:buSzPct val="70000"/>
              <a:buBlip>
                <a:blip r:embed="rId3"/>
              </a:buBlip>
            </a:pPr>
            <a:r>
              <a:rPr lang="fr-FR" sz="2400" b="1" dirty="0" smtClean="0">
                <a:solidFill>
                  <a:schemeClr val="accent5"/>
                </a:solidFill>
              </a:rPr>
              <a:t>par </a:t>
            </a:r>
            <a:r>
              <a:rPr lang="fr-FR" sz="2400" b="1" dirty="0" smtClean="0">
                <a:solidFill>
                  <a:srgbClr val="0000FF"/>
                </a:solidFill>
              </a:rPr>
              <a:t>atelier</a:t>
            </a:r>
            <a:r>
              <a:rPr lang="fr-FR" sz="2400" b="1" dirty="0" smtClean="0">
                <a:solidFill>
                  <a:schemeClr val="accent5"/>
                </a:solidFill>
              </a:rPr>
              <a:t>, </a:t>
            </a:r>
          </a:p>
          <a:p>
            <a:pPr lvl="1" indent="446088" algn="just">
              <a:buSzPct val="70000"/>
              <a:buBlip>
                <a:blip r:embed="rId3"/>
              </a:buBlip>
            </a:pPr>
            <a:r>
              <a:rPr lang="fr-FR" sz="2400" b="1" dirty="0" smtClean="0">
                <a:solidFill>
                  <a:schemeClr val="accent5"/>
                </a:solidFill>
              </a:rPr>
              <a:t>par </a:t>
            </a:r>
            <a:r>
              <a:rPr lang="fr-FR" sz="2400" b="1" dirty="0" smtClean="0">
                <a:solidFill>
                  <a:schemeClr val="accent3"/>
                </a:solidFill>
              </a:rPr>
              <a:t>poste de travail</a:t>
            </a:r>
            <a:r>
              <a:rPr lang="fr-FR" sz="2400" b="1" dirty="0" smtClean="0">
                <a:solidFill>
                  <a:schemeClr val="accent5"/>
                </a:solidFill>
              </a:rPr>
              <a:t>, </a:t>
            </a:r>
          </a:p>
          <a:p>
            <a:pPr lvl="1" indent="446088" algn="just">
              <a:buSzPct val="70000"/>
              <a:buBlip>
                <a:blip r:embed="rId3"/>
              </a:buBlip>
            </a:pPr>
            <a:r>
              <a:rPr lang="fr-FR" sz="2400" b="1" dirty="0" smtClean="0">
                <a:solidFill>
                  <a:schemeClr val="accent5"/>
                </a:solidFill>
              </a:rPr>
              <a:t>par </a:t>
            </a:r>
            <a:r>
              <a:rPr lang="fr-FR" sz="2400" b="1" dirty="0" smtClean="0">
                <a:solidFill>
                  <a:schemeClr val="accent6">
                    <a:lumMod val="75000"/>
                  </a:schemeClr>
                </a:solidFill>
              </a:rPr>
              <a:t>produit</a:t>
            </a:r>
            <a:r>
              <a:rPr lang="fr-FR" sz="2400" dirty="0" smtClean="0">
                <a:latin typeface="Andalus" pitchFamily="18" charset="-78"/>
                <a:cs typeface="Andalus" pitchFamily="18" charset="-78"/>
              </a:rPr>
              <a:t>, ...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86415"/>
            <a:ext cx="8352928" cy="913699"/>
          </a:xfrm>
          <a:prstGeom prst="snip2DiagRect">
            <a:avLst/>
          </a:prstGeom>
          <a:ln w="28575">
            <a:noFill/>
          </a:ln>
        </p:spPr>
        <p:txBody>
          <a:bodyPr anchor="ctr" anchorCtr="0">
            <a:noAutofit/>
          </a:bodyPr>
          <a:lstStyle/>
          <a:p>
            <a:r>
              <a:rPr sz="3600" smtClean="0"/>
              <a:t>Exemple de budget de production trimestriel (en quantité)</a:t>
            </a:r>
            <a:endParaRPr lang="fr-FR" sz="3600" i="1" u="sng" dirty="0"/>
          </a:p>
        </p:txBody>
      </p:sp>
      <p:graphicFrame>
        <p:nvGraphicFramePr>
          <p:cNvPr id="4" name="Espace réservé du contenu 3"/>
          <p:cNvGraphicFramePr>
            <a:graphicFrameLocks noGrp="1"/>
          </p:cNvGraphicFramePr>
          <p:nvPr>
            <p:ph idx="1"/>
          </p:nvPr>
        </p:nvGraphicFramePr>
        <p:xfrm>
          <a:off x="71406" y="1204355"/>
          <a:ext cx="8496941" cy="2296089"/>
        </p:xfrm>
        <a:graphic>
          <a:graphicData uri="http://schemas.openxmlformats.org/drawingml/2006/table">
            <a:tbl>
              <a:tblPr firstRow="1" bandRow="1">
                <a:tableStyleId>{1E171933-4619-4E11-9A3F-F7608DF75F80}</a:tableStyleId>
              </a:tblPr>
              <a:tblGrid>
                <a:gridCol w="1182988"/>
                <a:gridCol w="1182988"/>
                <a:gridCol w="1182988"/>
                <a:gridCol w="1182988"/>
                <a:gridCol w="1182988"/>
                <a:gridCol w="1182988"/>
                <a:gridCol w="1399013"/>
              </a:tblGrid>
              <a:tr h="297180">
                <a:tc>
                  <a:txBody>
                    <a:bodyPr/>
                    <a:lstStyle/>
                    <a:p>
                      <a:pPr algn="ctr"/>
                      <a:r>
                        <a:rPr lang="fr-FR" sz="1500" b="0" dirty="0" smtClean="0">
                          <a:solidFill>
                            <a:schemeClr val="tx1"/>
                          </a:solidFill>
                          <a:latin typeface="Andalus" pitchFamily="18" charset="-78"/>
                          <a:cs typeface="Andalus" pitchFamily="18" charset="-78"/>
                        </a:rPr>
                        <a:t>Produit </a:t>
                      </a:r>
                      <a:endParaRPr lang="fr-FR" sz="1500" b="0" dirty="0">
                        <a:solidFill>
                          <a:schemeClr val="tx1"/>
                        </a:solidFill>
                        <a:latin typeface="Andalus" pitchFamily="18" charset="-78"/>
                        <a:cs typeface="Andalus" pitchFamily="18" charset="-78"/>
                      </a:endParaRPr>
                    </a:p>
                  </a:txBody>
                  <a:tcPr marT="34290" marB="34290">
                    <a:lnR w="38100" cap="flat" cmpd="sng" algn="ctr">
                      <a:solidFill>
                        <a:schemeClr val="accent4">
                          <a:lumMod val="60000"/>
                          <a:lumOff val="40000"/>
                        </a:schemeClr>
                      </a:solidFill>
                      <a:prstDash val="solid"/>
                      <a:round/>
                      <a:headEnd type="none" w="med" len="med"/>
                      <a:tailEnd type="none" w="med" len="med"/>
                    </a:lnR>
                  </a:tcPr>
                </a:tc>
                <a:tc gridSpan="3">
                  <a:txBody>
                    <a:bodyPr/>
                    <a:lstStyle/>
                    <a:p>
                      <a:pPr algn="ctr"/>
                      <a:r>
                        <a:rPr lang="fr-FR" sz="1500" b="0" dirty="0" smtClean="0">
                          <a:solidFill>
                            <a:schemeClr val="tx1"/>
                          </a:solidFill>
                          <a:latin typeface="Andalus" pitchFamily="18" charset="-78"/>
                          <a:cs typeface="Andalus" pitchFamily="18" charset="-78"/>
                        </a:rPr>
                        <a:t>A</a:t>
                      </a:r>
                      <a:endParaRPr lang="fr-FR" sz="1500" b="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hMerge="1">
                  <a:txBody>
                    <a:bodyPr/>
                    <a:lstStyle/>
                    <a:p>
                      <a:endParaRPr lang="fr-FR"/>
                    </a:p>
                  </a:txBody>
                  <a:tcPr/>
                </a:tc>
                <a:tc hMerge="1">
                  <a:txBody>
                    <a:bodyPr/>
                    <a:lstStyle/>
                    <a:p>
                      <a:endParaRPr lang="fr-FR" dirty="0"/>
                    </a:p>
                  </a:txBody>
                  <a:tcPr/>
                </a:tc>
                <a:tc gridSpan="3">
                  <a:txBody>
                    <a:bodyPr/>
                    <a:lstStyle/>
                    <a:p>
                      <a:pPr algn="ctr"/>
                      <a:r>
                        <a:rPr lang="fr-FR" sz="1500" b="0" dirty="0" smtClean="0">
                          <a:solidFill>
                            <a:schemeClr val="tx1"/>
                          </a:solidFill>
                          <a:latin typeface="Andalus" pitchFamily="18" charset="-78"/>
                          <a:cs typeface="Andalus" pitchFamily="18" charset="-78"/>
                        </a:rPr>
                        <a:t>B</a:t>
                      </a:r>
                      <a:endParaRPr lang="fr-FR" sz="1500" b="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r>
              <a:tr h="650169">
                <a:tc>
                  <a:txBody>
                    <a:bodyPr/>
                    <a:lstStyle/>
                    <a:p>
                      <a:r>
                        <a:rPr lang="fr-FR" sz="1800" dirty="0" smtClean="0">
                          <a:solidFill>
                            <a:schemeClr val="tx1"/>
                          </a:solidFill>
                          <a:latin typeface="Andalus" pitchFamily="18" charset="-78"/>
                          <a:cs typeface="Andalus" pitchFamily="18" charset="-78"/>
                        </a:rPr>
                        <a:t>Mois</a:t>
                      </a:r>
                      <a:endParaRPr lang="fr-FR" sz="1800" dirty="0">
                        <a:solidFill>
                          <a:schemeClr val="tx1"/>
                        </a:solidFill>
                        <a:latin typeface="Andalus" pitchFamily="18" charset="-78"/>
                        <a:cs typeface="Andalus" pitchFamily="18" charset="-78"/>
                      </a:endParaRPr>
                    </a:p>
                  </a:txBody>
                  <a:tcPr marT="34290" marB="34290">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janvier</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février</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Mars</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janvier</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février</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800" dirty="0" smtClean="0">
                          <a:solidFill>
                            <a:schemeClr val="tx1"/>
                          </a:solidFill>
                          <a:latin typeface="Andalus" pitchFamily="18" charset="-78"/>
                          <a:cs typeface="Andalus" pitchFamily="18" charset="-78"/>
                        </a:rPr>
                        <a:t>Mars</a:t>
                      </a:r>
                      <a:endParaRPr lang="fr-FR" sz="18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tcPr>
                </a:tc>
              </a:tr>
              <a:tr h="525780">
                <a:tc>
                  <a:txBody>
                    <a:bodyPr/>
                    <a:lstStyle/>
                    <a:p>
                      <a:r>
                        <a:rPr lang="fr-FR" sz="1500" dirty="0" smtClean="0">
                          <a:solidFill>
                            <a:schemeClr val="tx1"/>
                          </a:solidFill>
                          <a:latin typeface="Andalus" pitchFamily="18" charset="-78"/>
                          <a:cs typeface="Andalus" pitchFamily="18" charset="-78"/>
                        </a:rPr>
                        <a:t>Stock</a:t>
                      </a:r>
                      <a:r>
                        <a:rPr lang="fr-FR" sz="1500" baseline="0" dirty="0" smtClean="0">
                          <a:solidFill>
                            <a:schemeClr val="tx1"/>
                          </a:solidFill>
                          <a:latin typeface="Andalus" pitchFamily="18" charset="-78"/>
                          <a:cs typeface="Andalus" pitchFamily="18" charset="-78"/>
                        </a:rPr>
                        <a:t> début </a:t>
                      </a:r>
                      <a:endParaRPr lang="fr-FR" sz="1500" dirty="0">
                        <a:solidFill>
                          <a:schemeClr val="tx1"/>
                        </a:solidFill>
                        <a:latin typeface="Andalus" pitchFamily="18" charset="-78"/>
                        <a:cs typeface="Andalus" pitchFamily="18" charset="-78"/>
                      </a:endParaRPr>
                    </a:p>
                  </a:txBody>
                  <a:tcPr marT="34290" marB="34290">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12O</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70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50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80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110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50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tcPr>
                </a:tc>
              </a:tr>
              <a:tr h="525780">
                <a:tc>
                  <a:txBody>
                    <a:bodyPr/>
                    <a:lstStyle/>
                    <a:p>
                      <a:r>
                        <a:rPr lang="fr-FR" sz="1500" dirty="0" smtClean="0">
                          <a:solidFill>
                            <a:schemeClr val="tx1"/>
                          </a:solidFill>
                          <a:latin typeface="Andalus" pitchFamily="18" charset="-78"/>
                          <a:cs typeface="Andalus" pitchFamily="18" charset="-78"/>
                        </a:rPr>
                        <a:t>Production </a:t>
                      </a:r>
                      <a:endParaRPr lang="fr-FR" sz="1500" dirty="0">
                        <a:solidFill>
                          <a:schemeClr val="tx1"/>
                        </a:solidFill>
                        <a:latin typeface="Andalus" pitchFamily="18" charset="-78"/>
                        <a:cs typeface="Andalus" pitchFamily="18" charset="-78"/>
                      </a:endParaRPr>
                    </a:p>
                  </a:txBody>
                  <a:tcPr marT="34290" marB="34290">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250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280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290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800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988</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240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tcPr>
                </a:tc>
              </a:tr>
              <a:tr h="297180">
                <a:tc>
                  <a:txBody>
                    <a:bodyPr/>
                    <a:lstStyle/>
                    <a:p>
                      <a:r>
                        <a:rPr lang="fr-FR" sz="1500" dirty="0" smtClean="0">
                          <a:solidFill>
                            <a:schemeClr val="tx1"/>
                          </a:solidFill>
                          <a:latin typeface="Andalus" pitchFamily="18" charset="-78"/>
                          <a:cs typeface="Andalus" pitchFamily="18" charset="-78"/>
                        </a:rPr>
                        <a:t>vente</a:t>
                      </a:r>
                      <a:endParaRPr lang="fr-FR" sz="1500" dirty="0">
                        <a:solidFill>
                          <a:schemeClr val="tx1"/>
                        </a:solidFill>
                        <a:latin typeface="Andalus" pitchFamily="18" charset="-78"/>
                        <a:cs typeface="Andalus" pitchFamily="18" charset="-78"/>
                      </a:endParaRPr>
                    </a:p>
                  </a:txBody>
                  <a:tcPr marT="34290" marB="34290">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300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300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280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270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270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tcPr>
                </a:tc>
                <a:tc>
                  <a:txBody>
                    <a:bodyPr/>
                    <a:lstStyle/>
                    <a:p>
                      <a:r>
                        <a:rPr lang="fr-FR" sz="1500" dirty="0" smtClean="0">
                          <a:solidFill>
                            <a:schemeClr val="tx1"/>
                          </a:solidFill>
                          <a:latin typeface="Andalus" pitchFamily="18" charset="-78"/>
                          <a:cs typeface="Andalus" pitchFamily="18" charset="-78"/>
                        </a:rPr>
                        <a:t>320</a:t>
                      </a:r>
                      <a:endParaRPr lang="fr-FR" sz="1500" dirty="0">
                        <a:solidFill>
                          <a:schemeClr val="tx1"/>
                        </a:solidFill>
                        <a:latin typeface="Andalus" pitchFamily="18" charset="-78"/>
                        <a:cs typeface="Andalus" pitchFamily="18" charset="-78"/>
                      </a:endParaRPr>
                    </a:p>
                  </a:txBody>
                  <a:tcPr marT="34290" marB="34290">
                    <a:lnL w="38100" cap="flat" cmpd="sng" algn="ctr">
                      <a:solidFill>
                        <a:schemeClr val="accent4">
                          <a:lumMod val="60000"/>
                          <a:lumOff val="40000"/>
                        </a:schemeClr>
                      </a:solidFill>
                      <a:prstDash val="solid"/>
                      <a:round/>
                      <a:headEnd type="none" w="med" len="med"/>
                      <a:tailEnd type="none" w="med" len="med"/>
                    </a:lnL>
                  </a:tcPr>
                </a:tc>
              </a:tr>
            </a:tbl>
          </a:graphicData>
        </a:graphic>
      </p:graphicFrame>
      <p:graphicFrame>
        <p:nvGraphicFramePr>
          <p:cNvPr id="5" name="Tableau 4"/>
          <p:cNvGraphicFramePr>
            <a:graphicFrameLocks noGrp="1"/>
          </p:cNvGraphicFramePr>
          <p:nvPr/>
        </p:nvGraphicFramePr>
        <p:xfrm>
          <a:off x="75585" y="4189110"/>
          <a:ext cx="8496943" cy="525780"/>
        </p:xfrm>
        <a:graphic>
          <a:graphicData uri="http://schemas.openxmlformats.org/drawingml/2006/table">
            <a:tbl>
              <a:tblPr firstRow="1" bandRow="1">
                <a:tableStyleId>{ED083AE6-46FA-4A59-8FB0-9F97EB10719F}</a:tableStyleId>
              </a:tblPr>
              <a:tblGrid>
                <a:gridCol w="1213849"/>
                <a:gridCol w="1213849"/>
                <a:gridCol w="1213849"/>
                <a:gridCol w="1213849"/>
                <a:gridCol w="1213849"/>
                <a:gridCol w="1213849"/>
                <a:gridCol w="1213849"/>
              </a:tblGrid>
              <a:tr h="525780">
                <a:tc>
                  <a:txBody>
                    <a:bodyPr/>
                    <a:lstStyle/>
                    <a:p>
                      <a:r>
                        <a:rPr lang="fr-FR" sz="1500" b="0" dirty="0" smtClean="0">
                          <a:solidFill>
                            <a:schemeClr val="tx1"/>
                          </a:solidFill>
                          <a:latin typeface="Andalus" pitchFamily="18" charset="-78"/>
                          <a:cs typeface="Andalus" pitchFamily="18" charset="-78"/>
                        </a:rPr>
                        <a:t>Stock final</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70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50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60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110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50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c>
                  <a:txBody>
                    <a:bodyPr/>
                    <a:lstStyle/>
                    <a:p>
                      <a:r>
                        <a:rPr lang="fr-FR" sz="1500" b="0" dirty="0" smtClean="0">
                          <a:solidFill>
                            <a:schemeClr val="tx1"/>
                          </a:solidFill>
                          <a:latin typeface="Andalus" pitchFamily="18" charset="-78"/>
                          <a:cs typeface="Andalus" pitchFamily="18" charset="-78"/>
                        </a:rPr>
                        <a:t>20</a:t>
                      </a:r>
                      <a:endParaRPr lang="fr-FR" sz="1500" b="0" dirty="0">
                        <a:solidFill>
                          <a:schemeClr val="tx1"/>
                        </a:solidFill>
                        <a:latin typeface="Andalus" pitchFamily="18" charset="-78"/>
                        <a:cs typeface="Andalus" pitchFamily="18" charset="-78"/>
                      </a:endParaRPr>
                    </a:p>
                  </a:txBody>
                  <a:tcPr marT="34290" marB="34290">
                    <a:solidFill>
                      <a:schemeClr val="accent4">
                        <a:lumMod val="20000"/>
                        <a:lumOff val="80000"/>
                      </a:schemeClr>
                    </a:solidFill>
                  </a:tcPr>
                </a:tc>
              </a:tr>
            </a:tbl>
          </a:graphicData>
        </a:graphic>
      </p:graphicFrame>
      <p:sp>
        <p:nvSpPr>
          <p:cNvPr id="7" name="Espace réservé du pied de page 6"/>
          <p:cNvSpPr>
            <a:spLocks noGrp="1"/>
          </p:cNvSpPr>
          <p:nvPr>
            <p:ph type="ftr" sz="quarter" idx="11"/>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hotos d'éxposé\Oriebtation- Amélioration\jjjjjhgyj.jpg"/>
          <p:cNvPicPr>
            <a:picLocks noChangeAspect="1" noChangeArrowheads="1"/>
          </p:cNvPicPr>
          <p:nvPr/>
        </p:nvPicPr>
        <p:blipFill>
          <a:blip r:embed="rId2"/>
          <a:srcRect/>
          <a:stretch>
            <a:fillRect/>
          </a:stretch>
        </p:blipFill>
        <p:spPr bwMode="auto">
          <a:xfrm>
            <a:off x="6286512" y="1928808"/>
            <a:ext cx="2214578" cy="2476500"/>
          </a:xfrm>
          <a:prstGeom prst="rect">
            <a:avLst/>
          </a:prstGeom>
          <a:noFill/>
        </p:spPr>
      </p:pic>
      <p:pic>
        <p:nvPicPr>
          <p:cNvPr id="10" name="Image 9" descr="D:\ENSA MAGAZINE oussama\DOSSIER MEMBRE\Photo membre ENSA MAG\logo-uae.JPG"/>
          <p:cNvPicPr/>
          <p:nvPr/>
        </p:nvPicPr>
        <p:blipFill>
          <a:blip r:embed="rId3"/>
          <a:stretch>
            <a:fillRect/>
          </a:stretch>
        </p:blipFill>
        <p:spPr bwMode="auto">
          <a:xfrm flipH="1">
            <a:off x="6357950" y="3929072"/>
            <a:ext cx="857256" cy="1071570"/>
          </a:xfrm>
          <a:prstGeom prst="rect">
            <a:avLst/>
          </a:prstGeom>
          <a:noFill/>
          <a:ln>
            <a:noFill/>
          </a:ln>
        </p:spPr>
      </p:pic>
      <p:sp>
        <p:nvSpPr>
          <p:cNvPr id="3" name="Espace réservé du contenu 2"/>
          <p:cNvSpPr>
            <a:spLocks noGrp="1"/>
          </p:cNvSpPr>
          <p:nvPr>
            <p:ph idx="1"/>
          </p:nvPr>
        </p:nvSpPr>
        <p:spPr>
          <a:xfrm>
            <a:off x="1000100" y="857238"/>
            <a:ext cx="7286676" cy="3143272"/>
          </a:xfrm>
        </p:spPr>
        <p:txBody>
          <a:bodyPr>
            <a:noAutofit/>
            <a:scene3d>
              <a:camera prst="orthographicFront"/>
              <a:lightRig rig="threePt" dir="t"/>
            </a:scene3d>
            <a:sp3d extrusionH="57150">
              <a:bevelT w="38100" h="38100"/>
            </a:sp3d>
          </a:bodyPr>
          <a:lstStyle/>
          <a:p>
            <a:pPr marL="271463" indent="-271463">
              <a:buNone/>
            </a:pPr>
            <a:r>
              <a:rPr lang="fr-FR" sz="2800" dirty="0" smtClean="0">
                <a:solidFill>
                  <a:schemeClr val="tx2">
                    <a:lumMod val="50000"/>
                  </a:schemeClr>
                </a:solidFill>
                <a:latin typeface="+mj-lt"/>
              </a:rPr>
              <a:t>G</a:t>
            </a:r>
            <a:r>
              <a:rPr sz="2800" smtClean="0">
                <a:solidFill>
                  <a:schemeClr val="tx2">
                    <a:lumMod val="50000"/>
                  </a:schemeClr>
                </a:solidFill>
                <a:latin typeface="+mj-lt"/>
              </a:rPr>
              <a:t>énéralités</a:t>
            </a:r>
          </a:p>
          <a:p>
            <a:pPr marL="271463" indent="-271463">
              <a:buNone/>
            </a:pPr>
            <a:r>
              <a:rPr lang="fr-FR" sz="2800" dirty="0" smtClean="0">
                <a:solidFill>
                  <a:schemeClr val="tx2">
                    <a:lumMod val="50000"/>
                  </a:schemeClr>
                </a:solidFill>
                <a:latin typeface="+mj-lt"/>
              </a:rPr>
              <a:t>L</a:t>
            </a:r>
            <a:r>
              <a:rPr sz="2800" smtClean="0">
                <a:solidFill>
                  <a:schemeClr val="tx2">
                    <a:lumMod val="50000"/>
                  </a:schemeClr>
                </a:solidFill>
                <a:latin typeface="+mj-lt"/>
              </a:rPr>
              <a:t>es techniques de prévision de la production</a:t>
            </a:r>
          </a:p>
          <a:p>
            <a:pPr marL="271463" indent="-271463">
              <a:buNone/>
            </a:pPr>
            <a:r>
              <a:rPr sz="2800" smtClean="0">
                <a:solidFill>
                  <a:schemeClr val="tx2">
                    <a:lumMod val="50000"/>
                  </a:schemeClr>
                </a:solidFill>
                <a:latin typeface="+mj-lt"/>
              </a:rPr>
              <a:t>Le budget opérationnel de la production</a:t>
            </a:r>
          </a:p>
          <a:p>
            <a:pPr marL="271463" indent="-271463">
              <a:buNone/>
            </a:pPr>
            <a:r>
              <a:rPr sz="2800" smtClean="0">
                <a:solidFill>
                  <a:schemeClr val="tx2">
                    <a:lumMod val="50000"/>
                  </a:schemeClr>
                </a:solidFill>
                <a:latin typeface="+mj-lt"/>
              </a:rPr>
              <a:t>Contrôle budgétaire</a:t>
            </a:r>
          </a:p>
          <a:p>
            <a:pPr marL="271463" indent="-271463">
              <a:buNone/>
            </a:pPr>
            <a:r>
              <a:rPr sz="2800" smtClean="0">
                <a:solidFill>
                  <a:schemeClr val="tx2">
                    <a:lumMod val="50000"/>
                  </a:schemeClr>
                </a:solidFill>
                <a:latin typeface="+mj-lt"/>
              </a:rPr>
              <a:t>Coclusion</a:t>
            </a:r>
            <a:endParaRPr sz="2800" dirty="0" smtClean="0">
              <a:solidFill>
                <a:schemeClr val="tx2">
                  <a:lumMod val="50000"/>
                </a:schemeClr>
              </a:solidFill>
              <a:latin typeface="+mj-lt"/>
            </a:endParaRPr>
          </a:p>
        </p:txBody>
      </p:sp>
      <p:sp>
        <p:nvSpPr>
          <p:cNvPr id="9" name="Text Box 2"/>
          <p:cNvSpPr txBox="1">
            <a:spLocks noChangeArrowheads="1"/>
          </p:cNvSpPr>
          <p:nvPr/>
        </p:nvSpPr>
        <p:spPr bwMode="auto">
          <a:xfrm>
            <a:off x="571472" y="4214824"/>
            <a:ext cx="7000924" cy="3619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1" u="none" strike="noStrike" cap="none" normalizeH="0" baseline="0" dirty="0" smtClean="0">
                <a:ln>
                  <a:noFill/>
                </a:ln>
                <a:solidFill>
                  <a:srgbClr val="C00000"/>
                </a:solidFill>
                <a:effectLst/>
                <a:latin typeface="Trebuchet MS" pitchFamily="34" charset="0"/>
                <a:ea typeface="Arial" pitchFamily="34" charset="0"/>
                <a:cs typeface="Arial" pitchFamily="34" charset="0"/>
              </a:rPr>
              <a:t>« Déchiffrer pour mieux comprendre,</a:t>
            </a:r>
            <a:r>
              <a:rPr lang="fr-FR" sz="2000" b="1" i="1" dirty="0" smtClean="0">
                <a:solidFill>
                  <a:srgbClr val="C00000"/>
                </a:solidFill>
                <a:latin typeface="Trebuchet MS" pitchFamily="34" charset="0"/>
                <a:ea typeface="Arial" pitchFamily="34" charset="0"/>
                <a:cs typeface="Arial" pitchFamily="34" charset="0"/>
              </a:rPr>
              <a:t/>
            </a:r>
            <a:br>
              <a:rPr lang="fr-FR" sz="2000" b="1" i="1" dirty="0" smtClean="0">
                <a:solidFill>
                  <a:srgbClr val="C00000"/>
                </a:solidFill>
                <a:latin typeface="Trebuchet MS" pitchFamily="34" charset="0"/>
                <a:ea typeface="Arial" pitchFamily="34" charset="0"/>
                <a:cs typeface="Arial" pitchFamily="34" charset="0"/>
              </a:rPr>
            </a:br>
            <a:r>
              <a:rPr kumimoji="0" lang="fr-FR" sz="2000" b="1" i="1" u="none" strike="noStrike" cap="none" normalizeH="0" baseline="0" dirty="0" smtClean="0">
                <a:ln>
                  <a:noFill/>
                </a:ln>
                <a:solidFill>
                  <a:srgbClr val="C00000"/>
                </a:solidFill>
                <a:effectLst/>
                <a:latin typeface="Trebuchet MS" pitchFamily="34" charset="0"/>
                <a:ea typeface="Arial" pitchFamily="34" charset="0"/>
                <a:cs typeface="Arial" pitchFamily="34" charset="0"/>
              </a:rPr>
              <a:t>et contrôler pour mieux gérer»</a:t>
            </a:r>
            <a:endParaRPr kumimoji="0" lang="fr-FR" sz="20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itre 1"/>
          <p:cNvSpPr>
            <a:spLocks noGrp="1"/>
          </p:cNvSpPr>
          <p:nvPr>
            <p:ph type="title"/>
          </p:nvPr>
        </p:nvSpPr>
        <p:spPr>
          <a:xfrm>
            <a:off x="0" y="-18"/>
            <a:ext cx="785818" cy="5143518"/>
          </a:xfrm>
        </p:spPr>
        <p:txBody>
          <a:bodyPr>
            <a:normAutofit fontScale="90000"/>
            <a:scene3d>
              <a:camera prst="orthographicFront"/>
              <a:lightRig rig="threePt" dir="t"/>
            </a:scene3d>
            <a:sp3d extrusionH="57150">
              <a:bevelT w="0" h="0"/>
            </a:sp3d>
          </a:bodyPr>
          <a:lstStyle/>
          <a:p>
            <a:r>
              <a:rPr lang="fr-FR" sz="6600" dirty="0" smtClean="0">
                <a:solidFill>
                  <a:schemeClr val="accent6">
                    <a:alpha val="82000"/>
                  </a:schemeClr>
                </a:solidFill>
                <a:latin typeface="Stencil" pitchFamily="82" charset="0"/>
              </a:rPr>
              <a:t>A</a:t>
            </a:r>
            <a:r>
              <a:rPr lang="fr-FR" sz="6600" dirty="0" smtClean="0">
                <a:solidFill>
                  <a:schemeClr val="accent5">
                    <a:alpha val="82000"/>
                  </a:schemeClr>
                </a:solidFill>
                <a:latin typeface="Stencil" pitchFamily="82" charset="0"/>
              </a:rPr>
              <a:t>G</a:t>
            </a:r>
            <a:r>
              <a:rPr lang="fr-FR" sz="6600" dirty="0" smtClean="0">
                <a:solidFill>
                  <a:schemeClr val="accent3">
                    <a:alpha val="82000"/>
                  </a:schemeClr>
                </a:solidFill>
                <a:latin typeface="Stencil" pitchFamily="82" charset="0"/>
              </a:rPr>
              <a:t>E</a:t>
            </a:r>
            <a:r>
              <a:rPr lang="fr-FR" sz="6600" dirty="0" smtClean="0">
                <a:solidFill>
                  <a:schemeClr val="accent1">
                    <a:alpha val="82000"/>
                  </a:schemeClr>
                </a:solidFill>
                <a:latin typeface="Stencil" pitchFamily="82" charset="0"/>
              </a:rPr>
              <a:t>N</a:t>
            </a:r>
            <a:r>
              <a:rPr lang="fr-FR" sz="6600" dirty="0" smtClean="0">
                <a:solidFill>
                  <a:schemeClr val="accent2">
                    <a:alpha val="82000"/>
                  </a:schemeClr>
                </a:solidFill>
                <a:latin typeface="Stencil" pitchFamily="82" charset="0"/>
              </a:rPr>
              <a:t>D</a:t>
            </a:r>
            <a:r>
              <a:rPr lang="fr-FR" sz="6600" dirty="0" smtClean="0">
                <a:solidFill>
                  <a:srgbClr val="00B050">
                    <a:alpha val="82000"/>
                  </a:srgbClr>
                </a:solidFill>
                <a:latin typeface="Stencil" pitchFamily="82" charset="0"/>
              </a:rPr>
              <a:t>A</a:t>
            </a:r>
            <a:endParaRPr lang="fr-FR" sz="6600" dirty="0">
              <a:solidFill>
                <a:srgbClr val="00B050">
                  <a:alpha val="82000"/>
                </a:srgbClr>
              </a:solidFill>
              <a:latin typeface="Stencil" pitchFamily="82" charset="0"/>
            </a:endParaRPr>
          </a:p>
        </p:txBody>
      </p:sp>
      <p:sp>
        <p:nvSpPr>
          <p:cNvPr id="8" name="Espace réservé du pied de page 7"/>
          <p:cNvSpPr>
            <a:spLocks noGrp="1"/>
          </p:cNvSpPr>
          <p:nvPr>
            <p:ph type="ftr" sz="quarter" idx="11"/>
          </p:nvPr>
        </p:nvSpPr>
        <p:spPr/>
        <p:txBody>
          <a:bodyPr/>
          <a:lstStyle/>
          <a:p>
            <a:r>
              <a:rPr lang="fr-FR" smtClean="0"/>
              <a:t>www.tifawt.com</a:t>
            </a:r>
            <a:endParaRPr lang="fr-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6"/>
            <a:ext cx="7632848" cy="594066"/>
          </a:xfrm>
          <a:prstGeom prst="snip2DiagRect">
            <a:avLst/>
          </a:prstGeom>
          <a:ln w="28575">
            <a:noFill/>
          </a:ln>
        </p:spPr>
        <p:txBody>
          <a:bodyPr anchor="ctr" anchorCtr="0">
            <a:noAutofit/>
          </a:bodyPr>
          <a:lstStyle/>
          <a:p>
            <a:pPr algn="l"/>
            <a:r>
              <a:rPr sz="3200" dirty="0" smtClean="0"/>
              <a:t>Budgétisation de la production en valeur</a:t>
            </a:r>
            <a:endParaRPr sz="3200" dirty="0"/>
          </a:p>
        </p:txBody>
      </p:sp>
      <p:sp>
        <p:nvSpPr>
          <p:cNvPr id="5" name="Espace réservé du pied de page 4"/>
          <p:cNvSpPr>
            <a:spLocks noGrp="1"/>
          </p:cNvSpPr>
          <p:nvPr>
            <p:ph type="ftr" sz="quarter" idx="11"/>
          </p:nvPr>
        </p:nvSpPr>
        <p:spPr/>
        <p:txBody>
          <a:bodyPr/>
          <a:lstStyle/>
          <a:p>
            <a:r>
              <a:rPr lang="fr-FR" smtClean="0"/>
              <a:t>www.tifawt.com</a:t>
            </a:r>
            <a:endParaRPr lang="fr-BE" dirty="0"/>
          </a:p>
        </p:txBody>
      </p:sp>
      <p:sp>
        <p:nvSpPr>
          <p:cNvPr id="7" name="ZoneTexte 6"/>
          <p:cNvSpPr txBox="1"/>
          <p:nvPr/>
        </p:nvSpPr>
        <p:spPr>
          <a:xfrm>
            <a:off x="142844" y="1071552"/>
            <a:ext cx="8215370" cy="3693319"/>
          </a:xfrm>
          <a:prstGeom prst="rect">
            <a:avLst/>
          </a:prstGeom>
          <a:noFill/>
        </p:spPr>
        <p:txBody>
          <a:bodyPr wrap="square" rtlCol="0">
            <a:spAutoFit/>
          </a:bodyPr>
          <a:lstStyle/>
          <a:p>
            <a:pPr indent="450850">
              <a:buNone/>
            </a:pPr>
            <a:r>
              <a:rPr lang="fr-FR" b="1" dirty="0" smtClean="0">
                <a:cs typeface="Andalus" pitchFamily="18" charset="-78"/>
              </a:rPr>
              <a:t>Pour les calculs de coût de production en valeur, il est nécessaire de distinguer : </a:t>
            </a:r>
          </a:p>
          <a:p>
            <a:pPr marL="914400" lvl="4" indent="450850">
              <a:buFont typeface="Courier New" pitchFamily="49" charset="0"/>
              <a:buChar char="o"/>
            </a:pPr>
            <a:r>
              <a:rPr lang="fr-FR" b="1" dirty="0" smtClean="0">
                <a:cs typeface="Andalus" pitchFamily="18" charset="-78"/>
              </a:rPr>
              <a:t>Les </a:t>
            </a:r>
            <a:r>
              <a:rPr lang="fr-FR" b="1" dirty="0" smtClean="0">
                <a:solidFill>
                  <a:srgbClr val="00B0F0"/>
                </a:solidFill>
                <a:cs typeface="Andalus" pitchFamily="18" charset="-78"/>
              </a:rPr>
              <a:t>charges variables </a:t>
            </a:r>
            <a:r>
              <a:rPr lang="fr-FR" b="1" smtClean="0">
                <a:cs typeface="Andalus" pitchFamily="18" charset="-78"/>
              </a:rPr>
              <a:t>ou </a:t>
            </a:r>
            <a:r>
              <a:rPr lang="fr-FR" b="1" smtClean="0">
                <a:solidFill>
                  <a:srgbClr val="00B0F0"/>
                </a:solidFill>
                <a:cs typeface="Andalus" pitchFamily="18" charset="-78"/>
              </a:rPr>
              <a:t>opérationnelles</a:t>
            </a:r>
            <a:endParaRPr lang="fr-FR" b="1" dirty="0" smtClean="0">
              <a:cs typeface="Andalus" pitchFamily="18" charset="-78"/>
            </a:endParaRPr>
          </a:p>
          <a:p>
            <a:pPr marL="914400" lvl="4" indent="450850">
              <a:buFont typeface="Courier New" pitchFamily="49" charset="0"/>
              <a:buChar char="o"/>
            </a:pPr>
            <a:r>
              <a:rPr lang="fr-FR" b="1" dirty="0" smtClean="0">
                <a:cs typeface="Andalus" pitchFamily="18" charset="-78"/>
              </a:rPr>
              <a:t>Les </a:t>
            </a:r>
            <a:r>
              <a:rPr lang="fr-FR" b="1" dirty="0" smtClean="0">
                <a:solidFill>
                  <a:srgbClr val="00B0F0"/>
                </a:solidFill>
                <a:cs typeface="Andalus" pitchFamily="18" charset="-78"/>
              </a:rPr>
              <a:t>charges fixes </a:t>
            </a:r>
            <a:r>
              <a:rPr lang="fr-FR" b="1" dirty="0" smtClean="0">
                <a:cs typeface="Andalus" pitchFamily="18" charset="-78"/>
              </a:rPr>
              <a:t>ou de </a:t>
            </a:r>
            <a:r>
              <a:rPr lang="fr-FR" b="1" dirty="0" smtClean="0">
                <a:solidFill>
                  <a:srgbClr val="00B0F0"/>
                </a:solidFill>
                <a:cs typeface="Andalus" pitchFamily="18" charset="-78"/>
              </a:rPr>
              <a:t>structure. </a:t>
            </a:r>
          </a:p>
          <a:p>
            <a:pPr indent="450850">
              <a:buNone/>
            </a:pPr>
            <a:endParaRPr lang="fr-FR" b="1" dirty="0" smtClean="0">
              <a:cs typeface="Andalus" pitchFamily="18" charset="-78"/>
            </a:endParaRPr>
          </a:p>
          <a:p>
            <a:pPr indent="450850">
              <a:buNone/>
            </a:pPr>
            <a:r>
              <a:rPr lang="fr-FR" b="1" dirty="0" smtClean="0">
                <a:cs typeface="Andalus" pitchFamily="18" charset="-78"/>
              </a:rPr>
              <a:t>Le budget de référence est établi pour une </a:t>
            </a:r>
            <a:r>
              <a:rPr lang="fr-FR" b="1" dirty="0" smtClean="0">
                <a:solidFill>
                  <a:srgbClr val="00B0F0"/>
                </a:solidFill>
                <a:cs typeface="Andalus" pitchFamily="18" charset="-78"/>
              </a:rPr>
              <a:t>activité normale </a:t>
            </a:r>
            <a:r>
              <a:rPr lang="fr-FR" b="1" dirty="0" smtClean="0">
                <a:cs typeface="Andalus" pitchFamily="18" charset="-78"/>
              </a:rPr>
              <a:t>correspondant à une </a:t>
            </a:r>
            <a:r>
              <a:rPr lang="fr-FR" b="1" dirty="0" smtClean="0">
                <a:solidFill>
                  <a:srgbClr val="00B0F0"/>
                </a:solidFill>
                <a:cs typeface="Andalus" pitchFamily="18" charset="-78"/>
              </a:rPr>
              <a:t>production normale</a:t>
            </a:r>
            <a:r>
              <a:rPr lang="fr-FR" b="1" dirty="0" smtClean="0">
                <a:cs typeface="Andalus" pitchFamily="18" charset="-78"/>
              </a:rPr>
              <a:t>.</a:t>
            </a:r>
          </a:p>
          <a:p>
            <a:pPr indent="450850">
              <a:buNone/>
            </a:pPr>
            <a:r>
              <a:rPr lang="fr-FR" b="1" dirty="0" smtClean="0">
                <a:cs typeface="Andalus" pitchFamily="18" charset="-78"/>
              </a:rPr>
              <a:t>Le budget mensuel de production peut être adapté à la production moyenne réalisée. </a:t>
            </a:r>
          </a:p>
          <a:p>
            <a:pPr indent="450850">
              <a:buNone/>
            </a:pPr>
            <a:r>
              <a:rPr lang="fr-FR" b="1" dirty="0" smtClean="0">
                <a:cs typeface="Andalus" pitchFamily="18" charset="-78"/>
              </a:rPr>
              <a:t>Le budget du centre de production peut aussi être adapté à différentes hypothèses d’activité, par niveau ou palier de production.</a:t>
            </a:r>
          </a:p>
          <a:p>
            <a:pPr indent="450850">
              <a:buNone/>
            </a:pPr>
            <a:r>
              <a:rPr lang="fr-FR" b="1" dirty="0" smtClean="0">
                <a:cs typeface="Andalus" pitchFamily="18" charset="-78"/>
              </a:rPr>
              <a:t>Il s’agit alors d’un </a:t>
            </a:r>
            <a:r>
              <a:rPr lang="fr-FR" b="1" dirty="0" smtClean="0">
                <a:solidFill>
                  <a:srgbClr val="00B0F0"/>
                </a:solidFill>
                <a:cs typeface="Andalus" pitchFamily="18" charset="-78"/>
              </a:rPr>
              <a:t>budget dit « flexible</a:t>
            </a:r>
            <a:r>
              <a:rPr lang="fr-FR" b="1" dirty="0" smtClean="0">
                <a:solidFill>
                  <a:srgbClr val="9A006A"/>
                </a:solidFill>
                <a:cs typeface="Andalus" pitchFamily="18" charset="-78"/>
              </a:rPr>
              <a:t> </a:t>
            </a:r>
            <a:r>
              <a:rPr lang="fr-FR" b="1" dirty="0" smtClean="0">
                <a:solidFill>
                  <a:schemeClr val="accent1"/>
                </a:solidFill>
                <a:cs typeface="Andalus" pitchFamily="18" charset="-78"/>
              </a:rPr>
              <a:t>»</a:t>
            </a:r>
            <a:r>
              <a:rPr lang="fr-FR" b="1" dirty="0" smtClean="0">
                <a:solidFill>
                  <a:srgbClr val="9A006A"/>
                </a:solidFill>
                <a:cs typeface="Andalus" pitchFamily="18" charset="-78"/>
              </a:rPr>
              <a:t> </a:t>
            </a:r>
            <a:r>
              <a:rPr lang="fr-FR" b="1" dirty="0" smtClean="0">
                <a:cs typeface="Andalus" pitchFamily="18" charset="-78"/>
              </a:rPr>
              <a:t>adapté à différents niveaux </a:t>
            </a:r>
            <a:r>
              <a:rPr lang="fr-FR" b="1" dirty="0" smtClean="0">
                <a:solidFill>
                  <a:srgbClr val="00B0F0"/>
                </a:solidFill>
                <a:cs typeface="Andalus" pitchFamily="18" charset="-78"/>
              </a:rPr>
              <a:t>d’activité prévisible ou réelle. </a:t>
            </a:r>
          </a:p>
          <a:p>
            <a:pPr indent="450850"/>
            <a:endParaRPr lang="fr-FR"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stretch>
            <a:fillRect t="6000" b="-3000"/>
          </a:stretch>
        </a:blipFill>
        <a:effectLst/>
      </p:bgPr>
    </p:bg>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428742"/>
            <a:ext cx="5857884" cy="2143125"/>
          </a:xfrm>
        </p:spPr>
        <p:txBody>
          <a:bodyPr vert="horz" anchor="ctr">
            <a:noAutofit/>
            <a:scene3d>
              <a:camera prst="orthographicFront"/>
              <a:lightRig rig="threePt" dir="t"/>
            </a:scene3d>
            <a:sp3d extrusionH="57150">
              <a:bevelT w="38100" h="38100"/>
            </a:sp3d>
          </a:bodyPr>
          <a:lstStyle/>
          <a:p>
            <a:pPr marL="0" indent="0" algn="ctr">
              <a:lnSpc>
                <a:spcPct val="120000"/>
              </a:lnSpc>
              <a:buNone/>
            </a:pPr>
            <a:r>
              <a:rPr lang="fr-FR" sz="8000" b="1" dirty="0" smtClean="0">
                <a:solidFill>
                  <a:schemeClr val="accent3"/>
                </a:solidFill>
                <a:latin typeface="Bernard MT Condensed" pitchFamily="18" charset="0"/>
              </a:rPr>
              <a:t>Le contrôle budgétaire</a:t>
            </a:r>
            <a:endParaRPr lang="fr-FR" sz="8000" b="1" dirty="0">
              <a:solidFill>
                <a:schemeClr val="accent3"/>
              </a:solidFill>
              <a:latin typeface="Bernard MT Condensed" pitchFamily="18" charset="0"/>
            </a:endParaRPr>
          </a:p>
        </p:txBody>
      </p:sp>
      <p:pic>
        <p:nvPicPr>
          <p:cNvPr id="13" name="Espace réservé pour une image  8" descr="kij.PNG"/>
          <p:cNvPicPr>
            <a:picLocks noChangeAspect="1"/>
          </p:cNvPicPr>
          <p:nvPr/>
        </p:nvPicPr>
        <p:blipFill>
          <a:blip r:embed="rId4"/>
          <a:stretch>
            <a:fillRect/>
          </a:stretch>
        </p:blipFill>
        <p:spPr>
          <a:xfrm>
            <a:off x="5715008" y="1000125"/>
            <a:ext cx="3160712" cy="3429000"/>
          </a:xfrm>
          <a:prstGeom prst="roundRect">
            <a:avLst>
              <a:gd name="adj" fmla="val 16667"/>
            </a:avLst>
          </a:prstGeom>
          <a:ln>
            <a:noFill/>
          </a:ln>
          <a:effectLst>
            <a:outerShdw blurRad="50800" dist="38100" dir="13500000" algn="br" rotWithShape="0">
              <a:prstClr val="black">
                <a:alpha val="40000"/>
              </a:prstClr>
            </a:outerShdw>
          </a:effectLst>
          <a:scene3d>
            <a:camera prst="perspectiveLeft"/>
            <a:lightRig rig="threePt" dir="t"/>
          </a:scene3d>
          <a:sp3d contourW="6350" prstMaterial="matte">
            <a:bevelT w="101600" h="101600"/>
            <a:contourClr>
              <a:srgbClr val="969696"/>
            </a:contourClr>
          </a:sp3d>
        </p:spPr>
      </p:pic>
      <p:sp>
        <p:nvSpPr>
          <p:cNvPr id="7" name="Espace réservé du pied de page 3"/>
          <p:cNvSpPr>
            <a:spLocks noGrp="1"/>
          </p:cNvSpPr>
          <p:nvPr>
            <p:ph type="ftr" sz="quarter" idx="11"/>
          </p:nvPr>
        </p:nvSpPr>
        <p:spPr>
          <a:xfrm>
            <a:off x="1714480" y="-71456"/>
            <a:ext cx="7397396" cy="365125"/>
          </a:xfrm>
        </p:spPr>
        <p:txBody>
          <a:bodyPr/>
          <a:lstStyle/>
          <a:p>
            <a:r>
              <a:rPr lang="fr-FR" sz="1800" b="1" smtClean="0">
                <a:solidFill>
                  <a:schemeClr val="bg1">
                    <a:alpha val="44000"/>
                  </a:schemeClr>
                </a:solidFill>
                <a:latin typeface="Tw Cen MT" pitchFamily="34" charset="0"/>
              </a:rPr>
              <a:t>www.tifawt.com</a:t>
            </a:r>
            <a:endParaRPr lang="fr-BE" sz="1800" b="1" dirty="0">
              <a:solidFill>
                <a:schemeClr val="bg1">
                  <a:alpha val="44000"/>
                </a:schemeClr>
              </a:solidFill>
              <a:latin typeface="Tw Cen MT"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2" y="205979"/>
            <a:ext cx="8115326" cy="857250"/>
          </a:xfrm>
        </p:spPr>
        <p:txBody>
          <a:bodyPr>
            <a:normAutofit fontScale="90000"/>
          </a:bodyPr>
          <a:lstStyle/>
          <a:p>
            <a:pPr algn="l"/>
            <a:r>
              <a:rPr lang="fr-FR" dirty="0" smtClean="0"/>
              <a:t>L</a:t>
            </a:r>
            <a:r>
              <a:rPr smtClean="0"/>
              <a:t>e passage budgétisation-contrôle</a:t>
            </a:r>
            <a:endParaRPr lang="fr-FR" dirty="0"/>
          </a:p>
        </p:txBody>
      </p:sp>
      <p:sp>
        <p:nvSpPr>
          <p:cNvPr id="3" name="Espace réservé du contenu 2"/>
          <p:cNvSpPr>
            <a:spLocks noGrp="1"/>
          </p:cNvSpPr>
          <p:nvPr>
            <p:ph idx="1"/>
          </p:nvPr>
        </p:nvSpPr>
        <p:spPr>
          <a:xfrm>
            <a:off x="642910" y="2571750"/>
            <a:ext cx="7572428" cy="1500198"/>
          </a:xfrm>
        </p:spPr>
        <p:txBody>
          <a:bodyPr>
            <a:noAutofit/>
          </a:bodyPr>
          <a:lstStyle/>
          <a:p>
            <a:pPr marL="0" indent="0" algn="just">
              <a:buNone/>
            </a:pPr>
            <a:r>
              <a:rPr sz="2000" b="1" smtClean="0"/>
              <a:t>Les </a:t>
            </a:r>
            <a:r>
              <a:rPr sz="2000" b="1" smtClean="0">
                <a:solidFill>
                  <a:schemeClr val="accent2"/>
                </a:solidFill>
              </a:rPr>
              <a:t>réalisations</a:t>
            </a:r>
            <a:r>
              <a:rPr sz="2000" b="1" smtClean="0"/>
              <a:t> d’une entreprise seront régulièrement confrontées : </a:t>
            </a:r>
            <a:r>
              <a:rPr sz="2000" b="1" i="1" smtClean="0">
                <a:solidFill>
                  <a:srgbClr val="0070C0"/>
                </a:solidFill>
              </a:rPr>
              <a:t>calcul d’écarts, analyse de ces écarts, mise en œuvre d’actions correctives </a:t>
            </a:r>
            <a:r>
              <a:rPr sz="2000" b="1" smtClean="0"/>
              <a:t>qui permettent de piloter le système entreprise dans les limites définies par </a:t>
            </a:r>
            <a:r>
              <a:rPr sz="2000" b="1" smtClean="0">
                <a:solidFill>
                  <a:srgbClr val="00B050"/>
                </a:solidFill>
              </a:rPr>
              <a:t>les budgets</a:t>
            </a:r>
            <a:r>
              <a:rPr sz="2000" b="1" smtClean="0"/>
              <a:t>.</a:t>
            </a:r>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sp>
        <p:nvSpPr>
          <p:cNvPr id="6" name="Rectangle 5"/>
          <p:cNvSpPr/>
          <p:nvPr/>
        </p:nvSpPr>
        <p:spPr>
          <a:xfrm>
            <a:off x="2571736" y="3929072"/>
            <a:ext cx="5786478" cy="1015663"/>
          </a:xfrm>
          <a:prstGeom prst="rect">
            <a:avLst/>
          </a:prstGeom>
        </p:spPr>
        <p:txBody>
          <a:bodyPr wrap="square">
            <a:spAutoFit/>
          </a:bodyPr>
          <a:lstStyle/>
          <a:p>
            <a:pPr lvl="0" algn="just">
              <a:spcBef>
                <a:spcPct val="20000"/>
              </a:spcBef>
            </a:pPr>
            <a:r>
              <a:rPr lang="fr-FR" sz="2000" b="1" dirty="0" smtClean="0">
                <a:solidFill>
                  <a:srgbClr val="474B78"/>
                </a:solidFill>
              </a:rPr>
              <a:t>Le </a:t>
            </a:r>
            <a:r>
              <a:rPr lang="fr-FR" sz="2000" b="1" dirty="0" smtClean="0">
                <a:solidFill>
                  <a:srgbClr val="0070C0"/>
                </a:solidFill>
              </a:rPr>
              <a:t>calcul d’écarts </a:t>
            </a:r>
            <a:r>
              <a:rPr lang="fr-FR" sz="2000" b="1" dirty="0" smtClean="0">
                <a:solidFill>
                  <a:srgbClr val="474B78"/>
                </a:solidFill>
              </a:rPr>
              <a:t>relatif au </a:t>
            </a:r>
            <a:r>
              <a:rPr lang="fr-FR" sz="2000" b="1" dirty="0" smtClean="0">
                <a:solidFill>
                  <a:srgbClr val="00B050"/>
                </a:solidFill>
              </a:rPr>
              <a:t>budget des ventes</a:t>
            </a:r>
            <a:r>
              <a:rPr lang="fr-FR" sz="2000" b="1" dirty="0" smtClean="0">
                <a:solidFill>
                  <a:srgbClr val="474B78"/>
                </a:solidFill>
              </a:rPr>
              <a:t> fait appel à des décompositions similaires à celles étudiées pour </a:t>
            </a:r>
            <a:r>
              <a:rPr lang="fr-FR" sz="2000" b="1" dirty="0" smtClean="0">
                <a:solidFill>
                  <a:srgbClr val="DA1F28"/>
                </a:solidFill>
              </a:rPr>
              <a:t>les charges indirectes de production</a:t>
            </a:r>
            <a:r>
              <a:rPr lang="fr-FR" sz="2000" b="1" dirty="0" smtClean="0">
                <a:solidFill>
                  <a:srgbClr val="474B78"/>
                </a:solidFill>
              </a:rPr>
              <a:t>.</a:t>
            </a:r>
          </a:p>
        </p:txBody>
      </p:sp>
      <p:graphicFrame>
        <p:nvGraphicFramePr>
          <p:cNvPr id="8" name="Espace réservé du contenu 4"/>
          <p:cNvGraphicFramePr>
            <a:graphicFrameLocks/>
          </p:cNvGraphicFramePr>
          <p:nvPr/>
        </p:nvGraphicFramePr>
        <p:xfrm>
          <a:off x="0" y="1142990"/>
          <a:ext cx="8572528"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370734" y="1559476"/>
            <a:ext cx="1415580" cy="369332"/>
          </a:xfrm>
          <a:prstGeom prst="rect">
            <a:avLst/>
          </a:prstGeom>
        </p:spPr>
        <p:txBody>
          <a:bodyPr wrap="none">
            <a:spAutoFit/>
          </a:bodyPr>
          <a:lstStyle/>
          <a:p>
            <a:pPr algn="ctr"/>
            <a:r>
              <a:rPr lang="fr-FR" b="1" dirty="0" smtClean="0">
                <a:solidFill>
                  <a:schemeClr val="bg1"/>
                </a:solidFill>
              </a:rPr>
              <a:t>Réalisations </a:t>
            </a:r>
            <a:endParaRPr lang="fr-FR" dirty="0">
              <a:solidFill>
                <a:schemeClr val="bg1"/>
              </a:solidFill>
            </a:endParaRPr>
          </a:p>
        </p:txBody>
      </p:sp>
      <p:sp>
        <p:nvSpPr>
          <p:cNvPr id="10" name="Rectangle 9"/>
          <p:cNvSpPr/>
          <p:nvPr/>
        </p:nvSpPr>
        <p:spPr>
          <a:xfrm>
            <a:off x="1045636" y="1496791"/>
            <a:ext cx="1168910" cy="646331"/>
          </a:xfrm>
          <a:prstGeom prst="rect">
            <a:avLst/>
          </a:prstGeom>
        </p:spPr>
        <p:txBody>
          <a:bodyPr wrap="none">
            <a:spAutoFit/>
          </a:bodyPr>
          <a:lstStyle/>
          <a:p>
            <a:pPr algn="ctr"/>
            <a:r>
              <a:rPr lang="fr-FR" b="1" dirty="0" smtClean="0">
                <a:solidFill>
                  <a:schemeClr val="bg1"/>
                </a:solidFill>
              </a:rPr>
              <a:t>Prévisions</a:t>
            </a:r>
            <a:br>
              <a:rPr lang="fr-FR" b="1" dirty="0" smtClean="0">
                <a:solidFill>
                  <a:schemeClr val="bg1"/>
                </a:solidFill>
              </a:rPr>
            </a:br>
            <a:r>
              <a:rPr lang="fr-FR" b="1" dirty="0" smtClean="0">
                <a:solidFill>
                  <a:schemeClr val="bg1"/>
                </a:solidFill>
              </a:rPr>
              <a:t>budget</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a:t>
            </a:r>
            <a:r>
              <a:rPr smtClean="0"/>
              <a:t>es coûts préétablis</a:t>
            </a:r>
            <a:endParaRPr lang="fr-FR" dirty="0"/>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pic>
        <p:nvPicPr>
          <p:cNvPr id="6" name="Image 5" descr="http://www.cyber.uhp-nancy.fr/demos/MAIN-003/chap_deux/images/groupe.gif"/>
          <p:cNvPicPr/>
          <p:nvPr/>
        </p:nvPicPr>
        <p:blipFill>
          <a:blip r:embed="rId2" cstate="print">
            <a:lum contrast="20000"/>
          </a:blip>
          <a:srcRect t="20000" b="15000"/>
          <a:stretch>
            <a:fillRect/>
          </a:stretch>
        </p:blipFill>
        <p:spPr bwMode="auto">
          <a:xfrm flipH="1">
            <a:off x="0" y="1500180"/>
            <a:ext cx="2214546" cy="1143008"/>
          </a:xfrm>
          <a:prstGeom prst="rect">
            <a:avLst/>
          </a:prstGeom>
          <a:ln>
            <a:noFill/>
          </a:ln>
          <a:effectLst>
            <a:softEdge rad="63500"/>
          </a:effectLst>
        </p:spPr>
      </p:pic>
      <p:sp>
        <p:nvSpPr>
          <p:cNvPr id="7" name="Espace réservé du contenu 8"/>
          <p:cNvSpPr txBox="1">
            <a:spLocks/>
          </p:cNvSpPr>
          <p:nvPr/>
        </p:nvSpPr>
        <p:spPr>
          <a:xfrm>
            <a:off x="2224126" y="1428742"/>
            <a:ext cx="6205526" cy="1285884"/>
          </a:xfrm>
          <a:prstGeom prst="rect">
            <a:avLst/>
          </a:prstGeom>
        </p:spPr>
        <p:txBody>
          <a:bodyPr vert="horz"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a:buNone/>
              <a:tabLst/>
              <a:defRPr/>
            </a:pPr>
            <a:r>
              <a:rPr kumimoji="0" lang="fr-FR" sz="2000" b="1" i="0" u="none" strike="noStrike" kern="1200" cap="none" spc="0" normalizeH="0" baseline="0" noProof="0" dirty="0" smtClean="0">
                <a:ln>
                  <a:noFill/>
                </a:ln>
                <a:solidFill>
                  <a:schemeClr val="accent5"/>
                </a:solidFill>
                <a:effectLst/>
                <a:uLnTx/>
                <a:uFillTx/>
                <a:latin typeface="+mn-lt"/>
                <a:ea typeface="+mn-ea"/>
                <a:cs typeface="+mn-cs"/>
              </a:rPr>
              <a:t>D'après les auteurs du Plan Comptable (PCM) : </a:t>
            </a:r>
            <a:r>
              <a:rPr kumimoji="0" lang="fr-FR" sz="2000" b="1" i="1" u="none" strike="noStrike" kern="1200" cap="none" spc="0" normalizeH="0" baseline="0" noProof="0" dirty="0" smtClean="0">
                <a:ln>
                  <a:noFill/>
                </a:ln>
                <a:solidFill>
                  <a:schemeClr val="accent5"/>
                </a:solidFill>
                <a:effectLst/>
                <a:uLnTx/>
                <a:uFillTx/>
                <a:latin typeface="+mn-lt"/>
                <a:ea typeface="+mn-ea"/>
                <a:cs typeface="+mn-cs"/>
              </a:rPr>
              <a:t>« est un coût évalué </a:t>
            </a:r>
            <a:r>
              <a:rPr kumimoji="0" lang="fr-FR" sz="2000" b="1" i="1" u="none" strike="noStrike" kern="1200" cap="none" spc="0" normalizeH="0" baseline="0" noProof="0" dirty="0" smtClean="0">
                <a:ln>
                  <a:noFill/>
                </a:ln>
                <a:solidFill>
                  <a:srgbClr val="0070C0"/>
                </a:solidFill>
                <a:effectLst/>
                <a:uLnTx/>
                <a:uFillTx/>
                <a:latin typeface="+mn-lt"/>
                <a:ea typeface="+mn-ea"/>
                <a:cs typeface="+mn-cs"/>
              </a:rPr>
              <a:t>à priori</a:t>
            </a:r>
            <a:r>
              <a:rPr kumimoji="0" lang="fr-FR" sz="2000" b="1" i="1" u="none" strike="noStrike" kern="1200" cap="none" spc="0" normalizeH="0" baseline="0" noProof="0" dirty="0" smtClean="0">
                <a:ln>
                  <a:noFill/>
                </a:ln>
                <a:solidFill>
                  <a:schemeClr val="accent5"/>
                </a:solidFill>
                <a:effectLst/>
                <a:uLnTx/>
                <a:uFillTx/>
                <a:latin typeface="+mn-lt"/>
                <a:ea typeface="+mn-ea"/>
                <a:cs typeface="+mn-cs"/>
              </a:rPr>
              <a:t>, soit pour faciliter certains traitements analytique, soit pour permettre </a:t>
            </a:r>
            <a:r>
              <a:rPr kumimoji="0" lang="fr-FR" sz="2000" b="1" i="1" u="none" strike="noStrike" kern="1200" cap="none" spc="0" normalizeH="0" baseline="0" noProof="0" dirty="0" smtClean="0">
                <a:ln>
                  <a:noFill/>
                </a:ln>
                <a:solidFill>
                  <a:srgbClr val="00B0F0"/>
                </a:solidFill>
                <a:effectLst/>
                <a:uLnTx/>
                <a:uFillTx/>
                <a:latin typeface="+mn-lt"/>
                <a:ea typeface="+mn-ea"/>
                <a:cs typeface="+mn-cs"/>
              </a:rPr>
              <a:t>le contrôle de gestion </a:t>
            </a:r>
            <a:r>
              <a:rPr kumimoji="0" lang="fr-FR" sz="2000" b="1" i="1" u="none" strike="noStrike" kern="1200" cap="none" spc="0" normalizeH="0" baseline="0" noProof="0" dirty="0" smtClean="0">
                <a:ln>
                  <a:noFill/>
                </a:ln>
                <a:solidFill>
                  <a:schemeClr val="accent5"/>
                </a:solidFill>
                <a:effectLst/>
                <a:uLnTx/>
                <a:uFillTx/>
                <a:latin typeface="+mn-lt"/>
                <a:ea typeface="+mn-ea"/>
                <a:cs typeface="+mn-cs"/>
              </a:rPr>
              <a:t>par</a:t>
            </a:r>
            <a:r>
              <a:rPr kumimoji="0" lang="fr-FR" sz="2000" b="1" i="1" u="none" strike="noStrike" kern="1200" cap="none" spc="0" normalizeH="0" baseline="0" noProof="0" dirty="0" smtClean="0">
                <a:ln>
                  <a:noFill/>
                </a:ln>
                <a:solidFill>
                  <a:srgbClr val="FFC000"/>
                </a:solidFill>
                <a:effectLst/>
                <a:uLnTx/>
                <a:uFillTx/>
                <a:latin typeface="+mn-lt"/>
                <a:ea typeface="+mn-ea"/>
                <a:cs typeface="+mn-cs"/>
              </a:rPr>
              <a:t> l'analyse des écarts</a:t>
            </a:r>
            <a:r>
              <a:rPr kumimoji="0" lang="fr-FR" sz="2000" b="1" i="1" u="none" strike="noStrike" kern="1200" cap="none" spc="0" normalizeH="0" baseline="0" noProof="0" dirty="0" smtClean="0">
                <a:ln>
                  <a:noFill/>
                </a:ln>
                <a:solidFill>
                  <a:schemeClr val="accent5"/>
                </a:solidFill>
                <a:effectLst/>
                <a:uLnTx/>
                <a:uFillTx/>
                <a:latin typeface="+mn-lt"/>
                <a:ea typeface="+mn-ea"/>
                <a:cs typeface="+mn-cs"/>
              </a:rPr>
              <a:t>. »</a:t>
            </a:r>
            <a:endParaRPr kumimoji="0" lang="fr-FR" sz="2000" b="1" i="1" u="none" strike="noStrike" kern="1200" cap="none" spc="0" normalizeH="0" baseline="0" noProof="0" dirty="0">
              <a:ln>
                <a:noFill/>
              </a:ln>
              <a:solidFill>
                <a:schemeClr val="accent5"/>
              </a:solidFill>
              <a:effectLst/>
              <a:uLnTx/>
              <a:uFillTx/>
              <a:latin typeface="+mn-lt"/>
              <a:ea typeface="+mn-ea"/>
              <a:cs typeface="+mn-cs"/>
            </a:endParaRPr>
          </a:p>
        </p:txBody>
      </p:sp>
      <p:cxnSp>
        <p:nvCxnSpPr>
          <p:cNvPr id="8" name="Connecteur droit 7"/>
          <p:cNvCxnSpPr/>
          <p:nvPr/>
        </p:nvCxnSpPr>
        <p:spPr>
          <a:xfrm rot="5400000">
            <a:off x="1643042" y="2070890"/>
            <a:ext cx="1143008" cy="1588"/>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pic>
        <p:nvPicPr>
          <p:cNvPr id="3075" name="Picture 3" descr="D:\Photos d'éxposé\Finnance- argent\kili.png"/>
          <p:cNvPicPr>
            <a:picLocks noChangeAspect="1" noChangeArrowheads="1"/>
          </p:cNvPicPr>
          <p:nvPr/>
        </p:nvPicPr>
        <p:blipFill>
          <a:blip r:embed="rId3"/>
          <a:srcRect l="9235" r="9554"/>
          <a:stretch>
            <a:fillRect/>
          </a:stretch>
        </p:blipFill>
        <p:spPr bwMode="auto">
          <a:xfrm flipH="1">
            <a:off x="7358082" y="2857502"/>
            <a:ext cx="1214446" cy="2285998"/>
          </a:xfrm>
          <a:prstGeom prst="rect">
            <a:avLst/>
          </a:prstGeom>
          <a:noFill/>
        </p:spPr>
      </p:pic>
      <p:sp>
        <p:nvSpPr>
          <p:cNvPr id="3" name="Espace réservé du contenu 2"/>
          <p:cNvSpPr>
            <a:spLocks noGrp="1"/>
          </p:cNvSpPr>
          <p:nvPr>
            <p:ph idx="1"/>
          </p:nvPr>
        </p:nvSpPr>
        <p:spPr>
          <a:xfrm>
            <a:off x="1000100" y="3357568"/>
            <a:ext cx="6215106" cy="857256"/>
          </a:xfrm>
          <a:prstGeom prst="roundRect">
            <a:avLst/>
          </a:prstGeom>
          <a:solidFill>
            <a:srgbClr val="F89614"/>
          </a:solidFill>
        </p:spPr>
        <p:style>
          <a:lnRef idx="0">
            <a:schemeClr val="accent2"/>
          </a:lnRef>
          <a:fillRef idx="3">
            <a:schemeClr val="accent2"/>
          </a:fillRef>
          <a:effectRef idx="3">
            <a:schemeClr val="accent2"/>
          </a:effectRef>
          <a:fontRef idx="minor">
            <a:schemeClr val="lt1"/>
          </a:fontRef>
        </p:style>
        <p:txBody>
          <a:bodyPr anchor="ctr">
            <a:normAutofit fontScale="85000" lnSpcReduction="10000"/>
          </a:bodyPr>
          <a:lstStyle/>
          <a:p>
            <a:pPr lvl="0" algn="ctr">
              <a:buNone/>
            </a:pPr>
            <a:r>
              <a:rPr sz="2800" b="1" smtClean="0">
                <a:solidFill>
                  <a:schemeClr val="tx1"/>
                </a:solidFill>
              </a:rPr>
              <a:t>Coût unitaire préétabli </a:t>
            </a:r>
            <a:r>
              <a:rPr sz="2800" b="1" smtClean="0">
                <a:solidFill>
                  <a:schemeClr val="bg1"/>
                </a:solidFill>
              </a:rPr>
              <a:t>X</a:t>
            </a:r>
            <a:r>
              <a:rPr sz="2800" b="1" smtClean="0">
                <a:solidFill>
                  <a:schemeClr val="tx1"/>
                </a:solidFill>
              </a:rPr>
              <a:t> Quantité préétablie</a:t>
            </a:r>
            <a:br>
              <a:rPr sz="2800" b="1" smtClean="0">
                <a:solidFill>
                  <a:schemeClr val="tx1"/>
                </a:solidFill>
              </a:rPr>
            </a:br>
            <a:r>
              <a:rPr sz="2800" b="1" smtClean="0">
                <a:solidFill>
                  <a:schemeClr val="bg1"/>
                </a:solidFill>
              </a:rPr>
              <a:t>=</a:t>
            </a:r>
            <a:r>
              <a:rPr sz="2800" b="1" smtClean="0">
                <a:solidFill>
                  <a:schemeClr val="tx1"/>
                </a:solidFill>
              </a:rPr>
              <a:t> Coûts préétablis</a:t>
            </a:r>
          </a:p>
        </p:txBody>
      </p:sp>
      <p:grpSp>
        <p:nvGrpSpPr>
          <p:cNvPr id="11" name="Group 16"/>
          <p:cNvGrpSpPr>
            <a:grpSpLocks/>
          </p:cNvGrpSpPr>
          <p:nvPr/>
        </p:nvGrpSpPr>
        <p:grpSpPr bwMode="auto">
          <a:xfrm>
            <a:off x="214282" y="3429007"/>
            <a:ext cx="642942" cy="714380"/>
            <a:chOff x="1872" y="2352"/>
            <a:chExt cx="240" cy="240"/>
          </a:xfrm>
          <a:solidFill>
            <a:srgbClr val="FFC000"/>
          </a:solidFill>
        </p:grpSpPr>
        <p:grpSp>
          <p:nvGrpSpPr>
            <p:cNvPr id="12" name="Group 17"/>
            <p:cNvGrpSpPr>
              <a:grpSpLocks/>
            </p:cNvGrpSpPr>
            <p:nvPr/>
          </p:nvGrpSpPr>
          <p:grpSpPr bwMode="auto">
            <a:xfrm>
              <a:off x="1968" y="2352"/>
              <a:ext cx="144" cy="240"/>
              <a:chOff x="1968" y="2352"/>
              <a:chExt cx="144" cy="240"/>
            </a:xfrm>
            <a:grpFill/>
          </p:grpSpPr>
          <p:sp>
            <p:nvSpPr>
              <p:cNvPr id="19" name="Oval 18"/>
              <p:cNvSpPr>
                <a:spLocks noChangeArrowheads="1"/>
              </p:cNvSpPr>
              <p:nvPr/>
            </p:nvSpPr>
            <p:spPr bwMode="gray">
              <a:xfrm>
                <a:off x="1968" y="2352"/>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20" name="Oval 19"/>
              <p:cNvSpPr>
                <a:spLocks noChangeArrowheads="1"/>
              </p:cNvSpPr>
              <p:nvPr/>
            </p:nvSpPr>
            <p:spPr bwMode="gray">
              <a:xfrm>
                <a:off x="2016" y="2400"/>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21" name="Oval 20"/>
              <p:cNvSpPr>
                <a:spLocks noChangeArrowheads="1"/>
              </p:cNvSpPr>
              <p:nvPr/>
            </p:nvSpPr>
            <p:spPr bwMode="gray">
              <a:xfrm>
                <a:off x="2064" y="2448"/>
                <a:ext cx="48" cy="48"/>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22" name="Oval 21"/>
              <p:cNvSpPr>
                <a:spLocks noChangeArrowheads="1"/>
              </p:cNvSpPr>
              <p:nvPr/>
            </p:nvSpPr>
            <p:spPr bwMode="gray">
              <a:xfrm>
                <a:off x="2016" y="2496"/>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23" name="Oval 22"/>
              <p:cNvSpPr>
                <a:spLocks noChangeArrowheads="1"/>
              </p:cNvSpPr>
              <p:nvPr/>
            </p:nvSpPr>
            <p:spPr bwMode="gray">
              <a:xfrm>
                <a:off x="1968" y="2544"/>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grpSp>
        <p:grpSp>
          <p:nvGrpSpPr>
            <p:cNvPr id="13" name="Group 23"/>
            <p:cNvGrpSpPr>
              <a:grpSpLocks/>
            </p:cNvGrpSpPr>
            <p:nvPr/>
          </p:nvGrpSpPr>
          <p:grpSpPr bwMode="auto">
            <a:xfrm>
              <a:off x="1872" y="2352"/>
              <a:ext cx="144" cy="240"/>
              <a:chOff x="1968" y="2352"/>
              <a:chExt cx="144" cy="240"/>
            </a:xfrm>
            <a:grpFill/>
          </p:grpSpPr>
          <p:sp>
            <p:nvSpPr>
              <p:cNvPr id="14" name="Oval 24"/>
              <p:cNvSpPr>
                <a:spLocks noChangeArrowheads="1"/>
              </p:cNvSpPr>
              <p:nvPr/>
            </p:nvSpPr>
            <p:spPr bwMode="gray">
              <a:xfrm>
                <a:off x="1968" y="2352"/>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15" name="Oval 25"/>
              <p:cNvSpPr>
                <a:spLocks noChangeArrowheads="1"/>
              </p:cNvSpPr>
              <p:nvPr/>
            </p:nvSpPr>
            <p:spPr bwMode="gray">
              <a:xfrm>
                <a:off x="2016" y="2400"/>
                <a:ext cx="48" cy="48"/>
              </a:xfrm>
              <a:prstGeom prst="ellipse">
                <a:avLst/>
              </a:prstGeom>
              <a:solidFill>
                <a:schemeClr val="accent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16" name="Oval 26"/>
              <p:cNvSpPr>
                <a:spLocks noChangeArrowheads="1"/>
              </p:cNvSpPr>
              <p:nvPr/>
            </p:nvSpPr>
            <p:spPr bwMode="gray">
              <a:xfrm>
                <a:off x="2064" y="2448"/>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17" name="Oval 27"/>
              <p:cNvSpPr>
                <a:spLocks noChangeArrowheads="1"/>
              </p:cNvSpPr>
              <p:nvPr/>
            </p:nvSpPr>
            <p:spPr bwMode="gray">
              <a:xfrm>
                <a:off x="2016" y="2496"/>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sp>
            <p:nvSpPr>
              <p:cNvPr id="18" name="Oval 28"/>
              <p:cNvSpPr>
                <a:spLocks noChangeArrowheads="1"/>
              </p:cNvSpPr>
              <p:nvPr/>
            </p:nvSpPr>
            <p:spPr bwMode="gray">
              <a:xfrm>
                <a:off x="1968" y="2544"/>
                <a:ext cx="48" cy="48"/>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defRPr/>
                </a:pPr>
                <a:endParaRPr lang="fr-F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s d'éxposé\Symbole\good.JPG"/>
          <p:cNvPicPr>
            <a:picLocks noChangeAspect="1" noChangeArrowheads="1"/>
          </p:cNvPicPr>
          <p:nvPr/>
        </p:nvPicPr>
        <p:blipFill>
          <a:blip r:embed="rId3"/>
          <a:srcRect l="13453" t="11084" r="12555"/>
          <a:stretch>
            <a:fillRect/>
          </a:stretch>
        </p:blipFill>
        <p:spPr bwMode="auto">
          <a:xfrm>
            <a:off x="7215206" y="357173"/>
            <a:ext cx="1357322" cy="1428760"/>
          </a:xfrm>
          <a:prstGeom prst="rect">
            <a:avLst/>
          </a:prstGeom>
          <a:noFill/>
        </p:spPr>
      </p:pic>
      <p:sp>
        <p:nvSpPr>
          <p:cNvPr id="2" name="Titre 1"/>
          <p:cNvSpPr>
            <a:spLocks noGrp="1"/>
          </p:cNvSpPr>
          <p:nvPr>
            <p:ph type="title"/>
          </p:nvPr>
        </p:nvSpPr>
        <p:spPr>
          <a:xfrm>
            <a:off x="357158" y="214296"/>
            <a:ext cx="7848600" cy="857250"/>
          </a:xfrm>
        </p:spPr>
        <p:txBody>
          <a:bodyPr>
            <a:normAutofit fontScale="90000"/>
          </a:bodyPr>
          <a:lstStyle/>
          <a:p>
            <a:pPr algn="l"/>
            <a:r>
              <a:rPr sz="3600" dirty="0" smtClean="0">
                <a:solidFill>
                  <a:schemeClr val="accent1">
                    <a:lumMod val="75000"/>
                  </a:schemeClr>
                </a:solidFill>
              </a:rPr>
              <a:t>L</a:t>
            </a:r>
            <a:r>
              <a:rPr sz="3600" smtClean="0">
                <a:solidFill>
                  <a:schemeClr val="accent1">
                    <a:lumMod val="75000"/>
                  </a:schemeClr>
                </a:solidFill>
              </a:rPr>
              <a:t>es avantages du coût préetabli : </a:t>
            </a:r>
            <a:br>
              <a:rPr sz="3600" smtClean="0">
                <a:solidFill>
                  <a:schemeClr val="accent1">
                    <a:lumMod val="75000"/>
                  </a:schemeClr>
                </a:solidFill>
              </a:rPr>
            </a:br>
            <a:r>
              <a:rPr sz="3600" smtClean="0">
                <a:solidFill>
                  <a:schemeClr val="accent2">
                    <a:lumMod val="75000"/>
                  </a:schemeClr>
                </a:solidFill>
              </a:rPr>
              <a:t>Un instrument de gestion</a:t>
            </a:r>
            <a:endParaRPr sz="3600" dirty="0" smtClean="0">
              <a:solidFill>
                <a:schemeClr val="accent2">
                  <a:lumMod val="75000"/>
                </a:schemeClr>
              </a:solidFill>
            </a:endParaRPr>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graphicFrame>
        <p:nvGraphicFramePr>
          <p:cNvPr id="6" name="Espace réservé du contenu 5"/>
          <p:cNvGraphicFramePr>
            <a:graphicFrameLocks noGrp="1"/>
          </p:cNvGraphicFramePr>
          <p:nvPr>
            <p:ph idx="1"/>
          </p:nvPr>
        </p:nvGraphicFramePr>
        <p:xfrm>
          <a:off x="403338" y="857238"/>
          <a:ext cx="7954876" cy="374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643306" y="3286130"/>
            <a:ext cx="1500198" cy="830997"/>
          </a:xfrm>
          <a:prstGeom prst="rect">
            <a:avLst/>
          </a:prstGeom>
        </p:spPr>
        <p:txBody>
          <a:bodyPr wrap="square">
            <a:spAutoFit/>
          </a:bodyPr>
          <a:lstStyle/>
          <a:p>
            <a:pPr lvl="0" algn="ctr"/>
            <a:r>
              <a:rPr lang="fr-FR" sz="2400" b="1" dirty="0" smtClean="0">
                <a:solidFill>
                  <a:schemeClr val="bg1"/>
                </a:solidFill>
              </a:rPr>
              <a:t>Coût préétablis</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05979"/>
            <a:ext cx="7848600" cy="857250"/>
          </a:xfrm>
        </p:spPr>
        <p:txBody>
          <a:bodyPr>
            <a:noAutofit/>
          </a:bodyPr>
          <a:lstStyle/>
          <a:p>
            <a:pPr algn="l"/>
            <a:r>
              <a:rPr sz="3600" smtClean="0">
                <a:solidFill>
                  <a:schemeClr val="accent1">
                    <a:lumMod val="75000"/>
                  </a:schemeClr>
                </a:solidFill>
              </a:rPr>
              <a:t>Coût unitaire préétabli de production</a:t>
            </a:r>
            <a:endParaRPr sz="3600" dirty="0" smtClean="0">
              <a:solidFill>
                <a:schemeClr val="accent1">
                  <a:lumMod val="75000"/>
                </a:schemeClr>
              </a:solidFill>
            </a:endParaRPr>
          </a:p>
        </p:txBody>
      </p:sp>
      <p:graphicFrame>
        <p:nvGraphicFramePr>
          <p:cNvPr id="6" name="Espace réservé du contenu 5"/>
          <p:cNvGraphicFramePr>
            <a:graphicFrameLocks noGrp="1"/>
          </p:cNvGraphicFramePr>
          <p:nvPr>
            <p:ph idx="1"/>
          </p:nvPr>
        </p:nvGraphicFramePr>
        <p:xfrm>
          <a:off x="71438" y="500048"/>
          <a:ext cx="8643966" cy="378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p:cNvSpPr>
            <a:spLocks noGrp="1"/>
          </p:cNvSpPr>
          <p:nvPr>
            <p:ph type="ftr" sz="quarter" idx="11"/>
          </p:nvPr>
        </p:nvSpPr>
        <p:spPr/>
        <p:txBody>
          <a:bodyPr/>
          <a:lstStyle/>
          <a:p>
            <a:r>
              <a:rPr lang="fr-FR" smtClean="0"/>
              <a:t>www.tifawt.com</a:t>
            </a:r>
            <a:endParaRPr lang="fr-BE" dirty="0"/>
          </a:p>
        </p:txBody>
      </p:sp>
      <p:pic>
        <p:nvPicPr>
          <p:cNvPr id="4098" name="Picture 2" descr="D:\Photos d'éxposé\Finnance- argent\kll.png"/>
          <p:cNvPicPr>
            <a:picLocks noChangeAspect="1" noChangeArrowheads="1"/>
          </p:cNvPicPr>
          <p:nvPr/>
        </p:nvPicPr>
        <p:blipFill>
          <a:blip r:embed="rId8"/>
          <a:srcRect/>
          <a:stretch>
            <a:fillRect/>
          </a:stretch>
        </p:blipFill>
        <p:spPr bwMode="auto">
          <a:xfrm>
            <a:off x="71438" y="3214692"/>
            <a:ext cx="1857356" cy="185737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1406" y="285734"/>
            <a:ext cx="8091520" cy="857250"/>
          </a:xfrm>
        </p:spPr>
        <p:txBody>
          <a:bodyPr>
            <a:noAutofit/>
          </a:bodyPr>
          <a:lstStyle/>
          <a:p>
            <a:r>
              <a:rPr lang="fr-FR" sz="3600" b="1" dirty="0" smtClean="0"/>
              <a:t>L</a:t>
            </a:r>
            <a:r>
              <a:rPr sz="3600" b="1" smtClean="0"/>
              <a:t>'analyse des écarts de marge sur coûts préétablis</a:t>
            </a:r>
            <a:endParaRPr lang="fr-FR" sz="3600" dirty="0"/>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grpSp>
        <p:nvGrpSpPr>
          <p:cNvPr id="12" name="Groupe 11"/>
          <p:cNvGrpSpPr/>
          <p:nvPr/>
        </p:nvGrpSpPr>
        <p:grpSpPr>
          <a:xfrm>
            <a:off x="71406" y="1428742"/>
            <a:ext cx="3857652" cy="992101"/>
            <a:chOff x="3449" y="1093829"/>
            <a:chExt cx="3016039" cy="1206415"/>
          </a:xfrm>
          <a:scene3d>
            <a:camera prst="orthographicFront"/>
            <a:lightRig rig="flat" dir="t"/>
          </a:scene3d>
        </p:grpSpPr>
        <p:sp>
          <p:nvSpPr>
            <p:cNvPr id="13" name="Pentagone 12"/>
            <p:cNvSpPr/>
            <p:nvPr/>
          </p:nvSpPr>
          <p:spPr>
            <a:xfrm>
              <a:off x="3449" y="1093829"/>
              <a:ext cx="3016039" cy="1206415"/>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lstStyle/>
            <a:p>
              <a:pPr algn="ctr"/>
              <a:r>
                <a:rPr lang="fr-FR" sz="2400" b="1" i="1" dirty="0" smtClean="0">
                  <a:solidFill>
                    <a:srgbClr val="002060"/>
                  </a:solidFill>
                  <a:ea typeface="Arial" pitchFamily="34" charset="0"/>
                  <a:cs typeface="Arial" pitchFamily="34" charset="0"/>
                </a:rPr>
                <a:t>Marge sur coût préétablis</a:t>
              </a:r>
              <a:endParaRPr lang="fr-FR" sz="2400" dirty="0">
                <a:solidFill>
                  <a:schemeClr val="bg1"/>
                </a:solidFill>
              </a:endParaRPr>
            </a:p>
          </p:txBody>
        </p:sp>
        <p:sp>
          <p:nvSpPr>
            <p:cNvPr id="14" name="Pentagone 4"/>
            <p:cNvSpPr/>
            <p:nvPr/>
          </p:nvSpPr>
          <p:spPr>
            <a:xfrm>
              <a:off x="3449" y="1093829"/>
              <a:ext cx="2714434" cy="1206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6710" tIns="173355" rIns="86678" bIns="173355" numCol="1" spcCol="1270" anchor="ctr" anchorCtr="0">
              <a:noAutofit/>
            </a:bodyPr>
            <a:lstStyle/>
            <a:p>
              <a:pPr lvl="0" algn="ctr" defTabSz="2889250">
                <a:lnSpc>
                  <a:spcPct val="90000"/>
                </a:lnSpc>
                <a:spcBef>
                  <a:spcPct val="0"/>
                </a:spcBef>
                <a:spcAft>
                  <a:spcPct val="35000"/>
                </a:spcAft>
              </a:pPr>
              <a:endParaRPr lang="fr-FR" sz="6500" kern="1200"/>
            </a:p>
          </p:txBody>
        </p:sp>
      </p:grpSp>
      <p:grpSp>
        <p:nvGrpSpPr>
          <p:cNvPr id="16" name="Groupe 15"/>
          <p:cNvGrpSpPr/>
          <p:nvPr/>
        </p:nvGrpSpPr>
        <p:grpSpPr>
          <a:xfrm>
            <a:off x="4286248" y="1428742"/>
            <a:ext cx="4214842" cy="1063539"/>
            <a:chOff x="4829111" y="1093829"/>
            <a:chExt cx="3016039" cy="1206415"/>
          </a:xfrm>
          <a:scene3d>
            <a:camera prst="orthographicFront"/>
            <a:lightRig rig="flat" dir="t"/>
          </a:scene3d>
        </p:grpSpPr>
        <p:sp>
          <p:nvSpPr>
            <p:cNvPr id="17" name="Chevron 16"/>
            <p:cNvSpPr/>
            <p:nvPr/>
          </p:nvSpPr>
          <p:spPr>
            <a:xfrm>
              <a:off x="4829111" y="1093829"/>
              <a:ext cx="3016039" cy="1206415"/>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3">
                <a:hueOff val="11624607"/>
                <a:satOff val="-37145"/>
                <a:lumOff val="-9412"/>
                <a:alphaOff val="0"/>
              </a:schemeClr>
            </a:fillRef>
            <a:effectRef idx="2">
              <a:schemeClr val="accent3">
                <a:hueOff val="11624607"/>
                <a:satOff val="-37145"/>
                <a:lumOff val="-9412"/>
                <a:alphaOff val="0"/>
              </a:schemeClr>
            </a:effectRef>
            <a:fontRef idx="minor">
              <a:schemeClr val="lt1"/>
            </a:fontRef>
          </p:style>
          <p:txBody>
            <a:bodyPr anchor="ctr"/>
            <a:lstStyle/>
            <a:p>
              <a:pPr lvl="0" algn="ctr">
                <a:defRPr/>
              </a:pPr>
              <a:r>
                <a:rPr lang="fr-FR" sz="2800" b="1" i="1" dirty="0" smtClean="0">
                  <a:solidFill>
                    <a:schemeClr val="accent3"/>
                  </a:solidFill>
                  <a:ea typeface="Arial" pitchFamily="34" charset="0"/>
                  <a:cs typeface="Arial" pitchFamily="34" charset="0"/>
                </a:rPr>
                <a:t>Marge réelle</a:t>
              </a:r>
              <a:endParaRPr lang="fr-FR" sz="2800" dirty="0" smtClean="0">
                <a:cs typeface="Arial" pitchFamily="34" charset="0"/>
              </a:endParaRPr>
            </a:p>
          </p:txBody>
        </p:sp>
        <p:sp>
          <p:nvSpPr>
            <p:cNvPr id="18" name="Chevron 4"/>
            <p:cNvSpPr/>
            <p:nvPr/>
          </p:nvSpPr>
          <p:spPr>
            <a:xfrm>
              <a:off x="5432319" y="1093829"/>
              <a:ext cx="1809624" cy="1206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4023" tIns="122682" rIns="61341" bIns="122682" numCol="1" spcCol="1270" anchor="ctr" anchorCtr="0">
              <a:noAutofit/>
            </a:bodyPr>
            <a:lstStyle/>
            <a:p>
              <a:pPr lvl="0" algn="ctr" defTabSz="2044700">
                <a:lnSpc>
                  <a:spcPct val="90000"/>
                </a:lnSpc>
                <a:spcBef>
                  <a:spcPct val="0"/>
                </a:spcBef>
                <a:spcAft>
                  <a:spcPct val="35000"/>
                </a:spcAft>
              </a:pPr>
              <a:endParaRPr lang="fr-FR" sz="4800" kern="1200"/>
            </a:p>
          </p:txBody>
        </p:sp>
      </p:grpSp>
      <p:grpSp>
        <p:nvGrpSpPr>
          <p:cNvPr id="22" name="Groupe 21"/>
          <p:cNvGrpSpPr/>
          <p:nvPr/>
        </p:nvGrpSpPr>
        <p:grpSpPr>
          <a:xfrm>
            <a:off x="3571868" y="1438624"/>
            <a:ext cx="1071570" cy="1071571"/>
            <a:chOff x="3233736" y="978859"/>
            <a:chExt cx="1381127" cy="1436355"/>
          </a:xfrm>
          <a:scene3d>
            <a:camera prst="orthographicFront"/>
            <a:lightRig rig="flat" dir="t"/>
          </a:scene3d>
        </p:grpSpPr>
        <p:sp>
          <p:nvSpPr>
            <p:cNvPr id="23" name="Chevron 22"/>
            <p:cNvSpPr/>
            <p:nvPr/>
          </p:nvSpPr>
          <p:spPr>
            <a:xfrm>
              <a:off x="3233736" y="978859"/>
              <a:ext cx="1381127" cy="1436355"/>
            </a:xfrm>
            <a:prstGeom prst="chevron">
              <a:avLst/>
            </a:prstGeom>
            <a:solidFill>
              <a:srgbClr val="00B05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10081594"/>
                <a:satOff val="4384"/>
                <a:lumOff val="1275"/>
                <a:alphaOff val="0"/>
              </a:schemeClr>
            </a:effectRef>
            <a:fontRef idx="minor">
              <a:schemeClr val="lt1"/>
            </a:fontRef>
          </p:style>
        </p:sp>
        <p:sp>
          <p:nvSpPr>
            <p:cNvPr id="24" name="Chevron 4"/>
            <p:cNvSpPr/>
            <p:nvPr/>
          </p:nvSpPr>
          <p:spPr>
            <a:xfrm>
              <a:off x="3233736" y="978859"/>
              <a:ext cx="1381127" cy="14363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endParaRPr lang="fr-FR" sz="3500" kern="1200"/>
            </a:p>
          </p:txBody>
        </p:sp>
      </p:grpSp>
      <p:sp>
        <p:nvSpPr>
          <p:cNvPr id="25" name="Accolade fermante 24"/>
          <p:cNvSpPr/>
          <p:nvPr/>
        </p:nvSpPr>
        <p:spPr>
          <a:xfrm rot="5400000">
            <a:off x="3740256" y="2341807"/>
            <a:ext cx="166128" cy="645780"/>
          </a:xfrm>
          <a:prstGeom prst="rightBrace">
            <a:avLst>
              <a:gd name="adj1" fmla="val 104254"/>
              <a:gd name="adj2" fmla="val 51407"/>
            </a:avLst>
          </a:prstGeom>
          <a:ln w="28575"/>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dirty="0"/>
          </a:p>
        </p:txBody>
      </p:sp>
      <p:sp>
        <p:nvSpPr>
          <p:cNvPr id="26" name="ZoneTexte 25"/>
          <p:cNvSpPr txBox="1"/>
          <p:nvPr/>
        </p:nvSpPr>
        <p:spPr>
          <a:xfrm>
            <a:off x="2571736" y="2679330"/>
            <a:ext cx="249144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2400" b="1" dirty="0" smtClean="0"/>
              <a:t>Déphasage</a:t>
            </a:r>
            <a:br>
              <a:rPr lang="fr-FR" sz="2400" b="1" dirty="0" smtClean="0"/>
            </a:br>
            <a:r>
              <a:rPr lang="fr-FR" sz="2400" b="1" dirty="0" smtClean="0"/>
              <a:t>= écart/marge </a:t>
            </a:r>
            <a:endParaRPr lang="fr-FR" sz="2400" b="1" dirty="0"/>
          </a:p>
        </p:txBody>
      </p:sp>
      <p:sp>
        <p:nvSpPr>
          <p:cNvPr id="24577" name="Rectangle 1"/>
          <p:cNvSpPr>
            <a:spLocks noChangeArrowheads="1"/>
          </p:cNvSpPr>
          <p:nvPr/>
        </p:nvSpPr>
        <p:spPr bwMode="auto">
          <a:xfrm>
            <a:off x="142844" y="3571882"/>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2000" b="1" dirty="0" smtClean="0">
                <a:solidFill>
                  <a:schemeClr val="accent5"/>
                </a:solidFill>
              </a:rPr>
              <a:t>Le principe de fonctionnement du </a:t>
            </a:r>
            <a:r>
              <a:rPr lang="fr-FR" sz="2000" b="1" dirty="0" smtClean="0">
                <a:solidFill>
                  <a:srgbClr val="FFC000"/>
                </a:solidFill>
              </a:rPr>
              <a:t>contrôle budgétaire </a:t>
            </a:r>
            <a:r>
              <a:rPr lang="fr-FR" sz="2000" b="1" dirty="0" smtClean="0">
                <a:solidFill>
                  <a:schemeClr val="accent5"/>
                </a:solidFill>
              </a:rPr>
              <a:t>est une confrontation périodique entre des données </a:t>
            </a:r>
            <a:r>
              <a:rPr lang="fr-FR" sz="2000" b="1" dirty="0" smtClean="0">
                <a:solidFill>
                  <a:schemeClr val="accent3"/>
                </a:solidFill>
              </a:rPr>
              <a:t>préétablies</a:t>
            </a:r>
            <a:r>
              <a:rPr lang="fr-FR" sz="2000" b="1" dirty="0" smtClean="0">
                <a:solidFill>
                  <a:schemeClr val="accent5"/>
                </a:solidFill>
              </a:rPr>
              <a:t> et les </a:t>
            </a:r>
            <a:r>
              <a:rPr lang="fr-FR" sz="2000" b="1" dirty="0" smtClean="0">
                <a:solidFill>
                  <a:srgbClr val="0070C0"/>
                </a:solidFill>
              </a:rPr>
              <a:t>réalisations</a:t>
            </a:r>
            <a:r>
              <a:rPr lang="fr-FR" sz="2000" b="1" dirty="0" smtClean="0">
                <a:solidFill>
                  <a:schemeClr val="accent5"/>
                </a:solidFill>
              </a:rPr>
              <a:t> pour mettre en évidence </a:t>
            </a:r>
            <a:r>
              <a:rPr lang="fr-FR" sz="2000" b="1" dirty="0" smtClean="0">
                <a:solidFill>
                  <a:srgbClr val="00B050"/>
                </a:solidFill>
              </a:rPr>
              <a:t>des écarts </a:t>
            </a:r>
            <a:r>
              <a:rPr lang="fr-FR" sz="2000" b="1" dirty="0" smtClean="0">
                <a:solidFill>
                  <a:schemeClr val="accent5"/>
                </a:solidFill>
              </a:rPr>
              <a:t>qui doivent appeler </a:t>
            </a:r>
            <a:r>
              <a:rPr lang="fr-FR" sz="2000" b="1" dirty="0" smtClean="0">
                <a:solidFill>
                  <a:schemeClr val="accent6">
                    <a:lumMod val="75000"/>
                  </a:schemeClr>
                </a:solidFill>
              </a:rPr>
              <a:t>des actions correctives.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www.tifawt.com</a:t>
            </a:r>
            <a:endParaRPr lang="fr-BE" dirty="0"/>
          </a:p>
        </p:txBody>
      </p:sp>
      <p:pic>
        <p:nvPicPr>
          <p:cNvPr id="6" name="Espace réservé du contenu 5" descr="D:\Mes Travaux\Controle de gestion\Graph\Capture..JPG"/>
          <p:cNvPicPr>
            <a:picLocks noGrp="1"/>
          </p:cNvPicPr>
          <p:nvPr>
            <p:ph idx="1"/>
          </p:nvPr>
        </p:nvPicPr>
        <p:blipFill>
          <a:blip r:embed="rId2">
            <a:lum bright="-20000" contrast="30000"/>
          </a:blip>
          <a:srcRect l="3566" t="13043" r="2388" b="4348"/>
          <a:stretch>
            <a:fillRect/>
          </a:stretch>
        </p:blipFill>
        <p:spPr bwMode="auto">
          <a:xfrm>
            <a:off x="71406" y="1357304"/>
            <a:ext cx="6143668" cy="2643206"/>
          </a:xfrm>
          <a:prstGeom prst="rect">
            <a:avLst/>
          </a:prstGeom>
          <a:noFill/>
          <a:ln w="9525">
            <a:noFill/>
            <a:miter lim="800000"/>
            <a:headEnd/>
            <a:tailEnd/>
          </a:ln>
        </p:spPr>
      </p:pic>
      <p:pic>
        <p:nvPicPr>
          <p:cNvPr id="8" name="Picture 2" descr="D:\Photos d'éxposé\Oriebtation- Amélioration\CONTROLE DE GESTION.png"/>
          <p:cNvPicPr>
            <a:picLocks noChangeAspect="1" noChangeArrowheads="1"/>
          </p:cNvPicPr>
          <p:nvPr/>
        </p:nvPicPr>
        <p:blipFill>
          <a:blip r:embed="rId3"/>
          <a:stretch>
            <a:fillRect/>
          </a:stretch>
        </p:blipFill>
        <p:spPr bwMode="auto">
          <a:xfrm>
            <a:off x="6143636" y="1357304"/>
            <a:ext cx="2428892" cy="2643206"/>
          </a:xfrm>
          <a:prstGeom prst="rect">
            <a:avLst/>
          </a:prstGeom>
          <a:ln>
            <a:noFill/>
          </a:ln>
          <a:effectLst>
            <a:softEdge rad="12700"/>
          </a:effectLst>
        </p:spPr>
      </p:pic>
      <p:sp>
        <p:nvSpPr>
          <p:cNvPr id="9" name="Titre 7"/>
          <p:cNvSpPr>
            <a:spLocks noGrp="1"/>
          </p:cNvSpPr>
          <p:nvPr>
            <p:ph type="title"/>
          </p:nvPr>
        </p:nvSpPr>
        <p:spPr>
          <a:xfrm>
            <a:off x="285720" y="142858"/>
            <a:ext cx="7848600" cy="857250"/>
          </a:xfrm>
        </p:spPr>
        <p:txBody>
          <a:bodyPr>
            <a:normAutofit/>
          </a:bodyPr>
          <a:lstStyle/>
          <a:p>
            <a:pPr algn="l"/>
            <a:r>
              <a:rPr sz="3500" b="1" smtClean="0">
                <a:solidFill>
                  <a:schemeClr val="accent1">
                    <a:lumMod val="75000"/>
                  </a:schemeClr>
                </a:solidFill>
              </a:rPr>
              <a:t>Principe générale d'analyse des écarts</a:t>
            </a:r>
            <a:endParaRPr lang="fr-FR" sz="35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6738" y="71420"/>
            <a:ext cx="7848600" cy="579821"/>
          </a:xfrm>
        </p:spPr>
        <p:txBody>
          <a:bodyPr>
            <a:noAutofit/>
          </a:bodyPr>
          <a:lstStyle/>
          <a:p>
            <a:pPr algn="l"/>
            <a:r>
              <a:rPr sz="3500" b="1" smtClean="0">
                <a:solidFill>
                  <a:schemeClr val="accent1">
                    <a:lumMod val="75000"/>
                  </a:schemeClr>
                </a:solidFill>
              </a:rPr>
              <a:t>L'écart total</a:t>
            </a:r>
            <a:endParaRPr sz="3500" b="1" dirty="0">
              <a:solidFill>
                <a:schemeClr val="accent1">
                  <a:lumMod val="75000"/>
                </a:schemeClr>
              </a:solidFill>
            </a:endParaRPr>
          </a:p>
        </p:txBody>
      </p:sp>
      <p:graphicFrame>
        <p:nvGraphicFramePr>
          <p:cNvPr id="6" name="Espace réservé du contenu 5"/>
          <p:cNvGraphicFramePr>
            <a:graphicFrameLocks noGrp="1"/>
          </p:cNvGraphicFramePr>
          <p:nvPr>
            <p:ph idx="1"/>
          </p:nvPr>
        </p:nvGraphicFramePr>
        <p:xfrm>
          <a:off x="214314" y="714362"/>
          <a:ext cx="8715404" cy="43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p:cNvSpPr>
            <a:spLocks noGrp="1"/>
          </p:cNvSpPr>
          <p:nvPr>
            <p:ph type="ftr" sz="quarter" idx="11"/>
          </p:nvPr>
        </p:nvSpPr>
        <p:spPr/>
        <p:txBody>
          <a:bodyPr/>
          <a:lstStyle/>
          <a:p>
            <a:r>
              <a:rPr lang="fr-FR" smtClean="0"/>
              <a:t>www.tifawt.com</a:t>
            </a:r>
            <a:endParaRPr lang="fr-B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rot="16200000">
            <a:off x="6850254" y="1730170"/>
            <a:ext cx="3825496" cy="365125"/>
          </a:xfrm>
        </p:spPr>
        <p:txBody>
          <a:bodyPr/>
          <a:lstStyle/>
          <a:p>
            <a:r>
              <a:rPr lang="fr-FR" smtClean="0"/>
              <a:t>www.tifawt.com</a:t>
            </a:r>
            <a:endParaRPr lang="fr-BE" dirty="0"/>
          </a:p>
        </p:txBody>
      </p:sp>
      <p:graphicFrame>
        <p:nvGraphicFramePr>
          <p:cNvPr id="7" name="Diagramme 6"/>
          <p:cNvGraphicFramePr/>
          <p:nvPr/>
        </p:nvGraphicFramePr>
        <p:xfrm>
          <a:off x="251520" y="123478"/>
          <a:ext cx="8208912" cy="487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Resultats-et-gestion-budgetaire-exercice-2011_summary_big.jpg"/>
          <p:cNvPicPr>
            <a:picLocks noChangeAspect="1"/>
          </p:cNvPicPr>
          <p:nvPr/>
        </p:nvPicPr>
        <p:blipFill>
          <a:blip r:embed="rId7" cstate="print"/>
          <a:stretch>
            <a:fillRect/>
          </a:stretch>
        </p:blipFill>
        <p:spPr>
          <a:xfrm flipH="1">
            <a:off x="-32" y="2786082"/>
            <a:ext cx="2786082" cy="2357436"/>
          </a:xfrm>
          <a:prstGeom prst="rect">
            <a:avLst/>
          </a:prstGeom>
          <a:ln>
            <a:noFill/>
          </a:ln>
          <a:effectLst>
            <a:softEdge rad="63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11000" b="1000"/>
          </a:stretch>
        </a:blipFill>
        <a:effectLst/>
      </p:bgPr>
    </p:bg>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643056"/>
            <a:ext cx="6000760" cy="2143125"/>
          </a:xfrm>
        </p:spPr>
        <p:txBody>
          <a:bodyPr anchor="ctr">
            <a:noAutofit/>
            <a:scene3d>
              <a:camera prst="orthographicFront"/>
              <a:lightRig rig="threePt" dir="t"/>
            </a:scene3d>
            <a:sp3d extrusionH="57150">
              <a:bevelT w="38100" h="38100"/>
            </a:sp3d>
          </a:bodyPr>
          <a:lstStyle/>
          <a:p>
            <a:pPr marL="0" indent="0" algn="ctr">
              <a:lnSpc>
                <a:spcPct val="120000"/>
              </a:lnSpc>
              <a:buNone/>
            </a:pPr>
            <a:r>
              <a:rPr lang="fr-FR" sz="9600" b="1" dirty="0" smtClean="0">
                <a:solidFill>
                  <a:schemeClr val="tx1">
                    <a:lumMod val="65000"/>
                    <a:lumOff val="35000"/>
                  </a:schemeClr>
                </a:solidFill>
                <a:latin typeface="Bernard MT Condensed" pitchFamily="18" charset="0"/>
              </a:rPr>
              <a:t>Généralités</a:t>
            </a:r>
            <a:endParaRPr lang="fr-FR" sz="9600" b="1" dirty="0">
              <a:solidFill>
                <a:schemeClr val="tx1">
                  <a:lumMod val="65000"/>
                  <a:lumOff val="35000"/>
                </a:schemeClr>
              </a:solidFill>
              <a:latin typeface="Bernard MT Condensed" pitchFamily="18" charset="0"/>
            </a:endParaRPr>
          </a:p>
        </p:txBody>
      </p:sp>
      <p:pic>
        <p:nvPicPr>
          <p:cNvPr id="9" name="Espace réservé pour une image  8" descr="kij.PNG"/>
          <p:cNvPicPr>
            <a:picLocks noGrp="1" noChangeAspect="1"/>
          </p:cNvPicPr>
          <p:nvPr>
            <p:ph type="pic" sz="quarter" idx="4294967295"/>
          </p:nvPr>
        </p:nvPicPr>
        <p:blipFill>
          <a:blip r:embed="rId2"/>
          <a:stretch>
            <a:fillRect/>
          </a:stretch>
        </p:blipFill>
        <p:spPr>
          <a:xfrm>
            <a:off x="5786446" y="1000114"/>
            <a:ext cx="3089273" cy="3643338"/>
          </a:xfrm>
          <a:prstGeom prst="roundRect">
            <a:avLst>
              <a:gd name="adj" fmla="val 16667"/>
            </a:avLst>
          </a:prstGeom>
          <a:ln>
            <a:noFill/>
          </a:ln>
          <a:effectLst>
            <a:outerShdw blurRad="50800" dist="38100" dir="13500000" algn="br" rotWithShape="0">
              <a:prstClr val="black">
                <a:alpha val="40000"/>
              </a:prstClr>
            </a:outerShdw>
          </a:effectLst>
          <a:scene3d>
            <a:camera prst="perspectiveLeft"/>
            <a:lightRig rig="threePt" dir="t"/>
          </a:scene3d>
          <a:sp3d contourW="6350" prstMaterial="matte">
            <a:bevelT w="101600" h="101600"/>
            <a:contourClr>
              <a:srgbClr val="969696"/>
            </a:contourClr>
          </a:sp3d>
        </p:spPr>
      </p:pic>
      <p:sp>
        <p:nvSpPr>
          <p:cNvPr id="5" name="Espace réservé du pied de page 3"/>
          <p:cNvSpPr>
            <a:spLocks noGrp="1"/>
          </p:cNvSpPr>
          <p:nvPr>
            <p:ph type="ftr" sz="quarter" idx="11"/>
          </p:nvPr>
        </p:nvSpPr>
        <p:spPr>
          <a:xfrm>
            <a:off x="1714480" y="-71456"/>
            <a:ext cx="7397396" cy="365125"/>
          </a:xfrm>
        </p:spPr>
        <p:txBody>
          <a:bodyPr/>
          <a:lstStyle/>
          <a:p>
            <a:r>
              <a:rPr lang="fr-FR" sz="1800" b="1" smtClean="0">
                <a:solidFill>
                  <a:schemeClr val="bg1">
                    <a:alpha val="44000"/>
                  </a:schemeClr>
                </a:solidFill>
                <a:latin typeface="Tw Cen MT" pitchFamily="34" charset="0"/>
              </a:rPr>
              <a:t>www.tifawt.com</a:t>
            </a:r>
            <a:endParaRPr lang="fr-BE" sz="1800" b="1" dirty="0">
              <a:solidFill>
                <a:schemeClr val="bg1">
                  <a:alpha val="44000"/>
                </a:schemeClr>
              </a:solidFill>
              <a:latin typeface="Tw Cen MT"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oui non.png"/>
          <p:cNvPicPr>
            <a:picLocks noChangeAspect="1"/>
          </p:cNvPicPr>
          <p:nvPr/>
        </p:nvPicPr>
        <p:blipFill>
          <a:blip r:embed="rId2" cstate="print">
            <a:lum contrast="10000"/>
          </a:blip>
          <a:stretch>
            <a:fillRect/>
          </a:stretch>
        </p:blipFill>
        <p:spPr>
          <a:xfrm>
            <a:off x="4572000" y="0"/>
            <a:ext cx="4032448" cy="5143500"/>
          </a:xfrm>
          <a:prstGeom prst="rect">
            <a:avLst/>
          </a:prstGeom>
        </p:spPr>
      </p:pic>
      <p:sp>
        <p:nvSpPr>
          <p:cNvPr id="2" name="Titre 1"/>
          <p:cNvSpPr>
            <a:spLocks noGrp="1"/>
          </p:cNvSpPr>
          <p:nvPr>
            <p:ph type="title"/>
          </p:nvPr>
        </p:nvSpPr>
        <p:spPr/>
        <p:txBody>
          <a:bodyPr/>
          <a:lstStyle/>
          <a:p>
            <a:pPr algn="l"/>
            <a:r>
              <a:rPr lang="fr-FR" sz="3600" dirty="0" smtClean="0">
                <a:solidFill>
                  <a:schemeClr val="accent1">
                    <a:lumMod val="75000"/>
                  </a:schemeClr>
                </a:solidFill>
              </a:rPr>
              <a:t>Interprétation</a:t>
            </a:r>
            <a:r>
              <a:rPr lang="fr-FR" dirty="0" smtClean="0"/>
              <a:t> </a:t>
            </a:r>
            <a:r>
              <a:rPr lang="fr-FR" sz="3600" dirty="0" smtClean="0">
                <a:solidFill>
                  <a:schemeClr val="accent1">
                    <a:lumMod val="75000"/>
                  </a:schemeClr>
                </a:solidFill>
              </a:rPr>
              <a:t>du signe de l’écart </a:t>
            </a:r>
          </a:p>
        </p:txBody>
      </p:sp>
      <p:sp>
        <p:nvSpPr>
          <p:cNvPr id="3" name="Espace réservé du contenu 2"/>
          <p:cNvSpPr>
            <a:spLocks noGrp="1"/>
          </p:cNvSpPr>
          <p:nvPr>
            <p:ph idx="1"/>
          </p:nvPr>
        </p:nvSpPr>
        <p:spPr>
          <a:xfrm>
            <a:off x="214282" y="1820466"/>
            <a:ext cx="5857916" cy="894160"/>
          </a:xfrm>
        </p:spPr>
        <p:txBody>
          <a:bodyPr>
            <a:normAutofit/>
          </a:bodyPr>
          <a:lstStyle/>
          <a:p>
            <a:pPr marL="355600" indent="-355600">
              <a:buSzPct val="80000"/>
              <a:buBlip>
                <a:blip r:embed="rId3"/>
              </a:buBlip>
              <a:tabLst>
                <a:tab pos="450850" algn="l"/>
              </a:tabLst>
            </a:pPr>
            <a:r>
              <a:rPr lang="fr-FR" sz="2400" b="1" dirty="0" smtClean="0"/>
              <a:t>Un signe </a:t>
            </a:r>
            <a:r>
              <a:rPr lang="fr-FR" sz="2400" b="1" dirty="0" smtClean="0">
                <a:solidFill>
                  <a:srgbClr val="0070C0"/>
                </a:solidFill>
              </a:rPr>
              <a:t>positif</a:t>
            </a:r>
            <a:r>
              <a:rPr lang="fr-FR" sz="2400" b="1" dirty="0" smtClean="0"/>
              <a:t> indique  que </a:t>
            </a:r>
            <a:r>
              <a:rPr lang="fr-FR" sz="2400" b="1" dirty="0" smtClean="0">
                <a:solidFill>
                  <a:schemeClr val="accent2"/>
                </a:solidFill>
              </a:rPr>
              <a:t>l’écart est défavorable.</a:t>
            </a:r>
            <a:endParaRPr lang="fr-FR" sz="2400" b="1" dirty="0" smtClean="0"/>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sp>
        <p:nvSpPr>
          <p:cNvPr id="7" name="Rectangle 6"/>
          <p:cNvSpPr/>
          <p:nvPr/>
        </p:nvSpPr>
        <p:spPr>
          <a:xfrm>
            <a:off x="285720" y="3714758"/>
            <a:ext cx="5572164" cy="830997"/>
          </a:xfrm>
          <a:prstGeom prst="rect">
            <a:avLst/>
          </a:prstGeom>
        </p:spPr>
        <p:txBody>
          <a:bodyPr wrap="square">
            <a:spAutoFit/>
          </a:bodyPr>
          <a:lstStyle/>
          <a:p>
            <a:pPr marL="355600" indent="-355600">
              <a:buSzPct val="80000"/>
              <a:buBlip>
                <a:blip r:embed="rId3"/>
              </a:buBlip>
              <a:tabLst>
                <a:tab pos="450850" algn="l"/>
              </a:tabLst>
            </a:pPr>
            <a:r>
              <a:rPr lang="fr-FR" sz="2400" b="1" dirty="0" smtClean="0">
                <a:solidFill>
                  <a:schemeClr val="accent5"/>
                </a:solidFill>
              </a:rPr>
              <a:t>Un signe </a:t>
            </a:r>
            <a:r>
              <a:rPr lang="fr-FR" sz="2400" b="1" dirty="0" smtClean="0">
                <a:solidFill>
                  <a:srgbClr val="FF0000"/>
                </a:solidFill>
              </a:rPr>
              <a:t>négatif</a:t>
            </a:r>
            <a:r>
              <a:rPr lang="fr-FR" sz="2400" b="1" dirty="0" smtClean="0">
                <a:solidFill>
                  <a:schemeClr val="accent5"/>
                </a:solidFill>
              </a:rPr>
              <a:t> indique que</a:t>
            </a:r>
            <a:r>
              <a:rPr lang="fr-FR" sz="2400" b="1" dirty="0" smtClean="0"/>
              <a:t> </a:t>
            </a:r>
            <a:r>
              <a:rPr lang="fr-FR" sz="2400" b="1" dirty="0" smtClean="0">
                <a:solidFill>
                  <a:srgbClr val="00B050"/>
                </a:solidFill>
              </a:rPr>
              <a:t>l’écart est favorable.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D:\Photos d'éxposé\Homme\desz.png"/>
          <p:cNvPicPr>
            <a:picLocks noChangeAspect="1" noChangeArrowheads="1"/>
          </p:cNvPicPr>
          <p:nvPr/>
        </p:nvPicPr>
        <p:blipFill>
          <a:blip r:embed="rId2"/>
          <a:srcRect/>
          <a:stretch>
            <a:fillRect/>
          </a:stretch>
        </p:blipFill>
        <p:spPr bwMode="auto">
          <a:xfrm>
            <a:off x="6858000" y="0"/>
            <a:ext cx="2286000" cy="5143500"/>
          </a:xfrm>
          <a:prstGeom prst="rect">
            <a:avLst/>
          </a:prstGeom>
          <a:noFill/>
        </p:spPr>
      </p:pic>
      <p:sp>
        <p:nvSpPr>
          <p:cNvPr id="4" name="Espace réservé du contenu 3"/>
          <p:cNvSpPr>
            <a:spLocks noGrp="1"/>
          </p:cNvSpPr>
          <p:nvPr>
            <p:ph idx="1"/>
          </p:nvPr>
        </p:nvSpPr>
        <p:spPr>
          <a:xfrm>
            <a:off x="251520" y="892766"/>
            <a:ext cx="6606496" cy="2107612"/>
          </a:xfrm>
        </p:spPr>
        <p:txBody>
          <a:bodyPr>
            <a:normAutofit fontScale="62500" lnSpcReduction="20000"/>
          </a:bodyPr>
          <a:lstStyle/>
          <a:p>
            <a:pPr marL="0" indent="0" algn="just">
              <a:buNone/>
            </a:pPr>
            <a:r>
              <a:rPr lang="fr-FR" b="1" dirty="0" smtClean="0">
                <a:solidFill>
                  <a:schemeClr val="accent5">
                    <a:lumMod val="75000"/>
                  </a:schemeClr>
                </a:solidFill>
                <a:cs typeface="Andalus" pitchFamily="18" charset="-78"/>
              </a:rPr>
              <a:t>Le coût préétabli de la production mensuelle (500 pièces) de l’entreprise  ABC s’établit ainsi :</a:t>
            </a:r>
          </a:p>
          <a:p>
            <a:pPr marL="177800" lvl="1" indent="357188" algn="just">
              <a:buBlip>
                <a:blip r:embed="rId3"/>
              </a:buBlip>
            </a:pPr>
            <a:r>
              <a:rPr lang="fr-FR" b="1" dirty="0" smtClean="0">
                <a:solidFill>
                  <a:schemeClr val="accent5">
                    <a:lumMod val="75000"/>
                  </a:schemeClr>
                </a:solidFill>
                <a:cs typeface="Andalus" pitchFamily="18" charset="-78"/>
              </a:rPr>
              <a:t>Matières premières : </a:t>
            </a:r>
            <a:r>
              <a:rPr lang="fr-FR" b="1" u="sng" dirty="0" smtClean="0">
                <a:solidFill>
                  <a:schemeClr val="accent5">
                    <a:lumMod val="75000"/>
                  </a:schemeClr>
                </a:solidFill>
                <a:cs typeface="Andalus" pitchFamily="18" charset="-78"/>
              </a:rPr>
              <a:t>200kg à 25DH le kg </a:t>
            </a:r>
          </a:p>
          <a:p>
            <a:pPr marL="177800" lvl="1" indent="357188" algn="just">
              <a:buBlip>
                <a:blip r:embed="rId3"/>
              </a:buBlip>
            </a:pPr>
            <a:r>
              <a:rPr lang="fr-FR" b="1" dirty="0" smtClean="0">
                <a:solidFill>
                  <a:schemeClr val="accent5">
                    <a:lumMod val="75000"/>
                  </a:schemeClr>
                </a:solidFill>
                <a:cs typeface="Andalus" pitchFamily="18" charset="-78"/>
              </a:rPr>
              <a:t>Main d’ouvre : </a:t>
            </a:r>
            <a:r>
              <a:rPr lang="fr-FR" b="1" u="sng" dirty="0" smtClean="0">
                <a:solidFill>
                  <a:schemeClr val="accent5">
                    <a:lumMod val="75000"/>
                  </a:schemeClr>
                </a:solidFill>
                <a:cs typeface="Andalus" pitchFamily="18" charset="-78"/>
              </a:rPr>
              <a:t>40 h à 62 DH l’heure</a:t>
            </a:r>
          </a:p>
          <a:p>
            <a:pPr marL="177800" lvl="1" indent="357188" algn="just">
              <a:buBlip>
                <a:blip r:embed="rId3"/>
              </a:buBlip>
            </a:pPr>
            <a:r>
              <a:rPr lang="fr-FR" b="1" dirty="0" smtClean="0">
                <a:solidFill>
                  <a:schemeClr val="accent5">
                    <a:lumMod val="75000"/>
                  </a:schemeClr>
                </a:solidFill>
                <a:cs typeface="Andalus" pitchFamily="18" charset="-78"/>
              </a:rPr>
              <a:t>En réalité, le coût pour la même production , s’établit ainsi : </a:t>
            </a:r>
          </a:p>
          <a:p>
            <a:pPr marL="577850" lvl="2" indent="357188" algn="just">
              <a:buBlip>
                <a:blip r:embed="rId3"/>
              </a:buBlip>
            </a:pPr>
            <a:r>
              <a:rPr lang="fr-FR" sz="2900" b="1" dirty="0" smtClean="0">
                <a:solidFill>
                  <a:schemeClr val="accent5">
                    <a:lumMod val="75000"/>
                  </a:schemeClr>
                </a:solidFill>
                <a:cs typeface="Andalus" pitchFamily="18" charset="-78"/>
              </a:rPr>
              <a:t>Matières premières : </a:t>
            </a:r>
            <a:r>
              <a:rPr lang="fr-FR" sz="2900" b="1" u="sng" dirty="0" smtClean="0">
                <a:solidFill>
                  <a:schemeClr val="accent5">
                    <a:lumMod val="75000"/>
                  </a:schemeClr>
                </a:solidFill>
                <a:cs typeface="Andalus" pitchFamily="18" charset="-78"/>
              </a:rPr>
              <a:t>210kg à 23 DH le kg</a:t>
            </a:r>
          </a:p>
          <a:p>
            <a:pPr marL="577850" lvl="2" indent="357188" algn="just">
              <a:buBlip>
                <a:blip r:embed="rId3"/>
              </a:buBlip>
            </a:pPr>
            <a:r>
              <a:rPr lang="fr-FR" sz="2900" b="1" dirty="0" smtClean="0">
                <a:solidFill>
                  <a:schemeClr val="accent5">
                    <a:lumMod val="75000"/>
                  </a:schemeClr>
                </a:solidFill>
                <a:cs typeface="Andalus" pitchFamily="18" charset="-78"/>
              </a:rPr>
              <a:t>Main d’ouvre : </a:t>
            </a:r>
            <a:r>
              <a:rPr lang="fr-FR" sz="2900" b="1" u="sng" dirty="0" smtClean="0">
                <a:solidFill>
                  <a:schemeClr val="accent5">
                    <a:lumMod val="75000"/>
                  </a:schemeClr>
                </a:solidFill>
                <a:cs typeface="Andalus" pitchFamily="18" charset="-78"/>
              </a:rPr>
              <a:t>38 h à 65 DH l’heure</a:t>
            </a:r>
            <a:endParaRPr lang="fr-FR" sz="2900" b="1" u="sng" dirty="0" smtClean="0">
              <a:solidFill>
                <a:srgbClr val="00B050"/>
              </a:solidFill>
              <a:cs typeface="Andalus" pitchFamily="18" charset="-78"/>
            </a:endParaRPr>
          </a:p>
        </p:txBody>
      </p:sp>
      <p:sp>
        <p:nvSpPr>
          <p:cNvPr id="7" name="Espace réservé du pied de page 6"/>
          <p:cNvSpPr>
            <a:spLocks noGrp="1"/>
          </p:cNvSpPr>
          <p:nvPr>
            <p:ph type="ftr" sz="quarter" idx="11"/>
          </p:nvPr>
        </p:nvSpPr>
        <p:spPr/>
        <p:txBody>
          <a:bodyPr/>
          <a:lstStyle/>
          <a:p>
            <a:r>
              <a:rPr lang="fr-FR" smtClean="0"/>
              <a:t>www.tifawt.com</a:t>
            </a:r>
            <a:endParaRPr lang="fr-BE" dirty="0"/>
          </a:p>
        </p:txBody>
      </p:sp>
      <p:sp>
        <p:nvSpPr>
          <p:cNvPr id="8" name="Rectangle 7"/>
          <p:cNvSpPr/>
          <p:nvPr/>
        </p:nvSpPr>
        <p:spPr>
          <a:xfrm>
            <a:off x="357158" y="142858"/>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Exercice :</a:t>
            </a:r>
          </a:p>
        </p:txBody>
      </p:sp>
      <p:sp>
        <p:nvSpPr>
          <p:cNvPr id="9" name="Rectangle 8"/>
          <p:cNvSpPr/>
          <p:nvPr/>
        </p:nvSpPr>
        <p:spPr>
          <a:xfrm>
            <a:off x="214282" y="3786196"/>
            <a:ext cx="6643734" cy="1015663"/>
          </a:xfrm>
          <a:prstGeom prst="rect">
            <a:avLst/>
          </a:prstGeom>
        </p:spPr>
        <p:txBody>
          <a:bodyPr wrap="square">
            <a:spAutoFit/>
          </a:bodyPr>
          <a:lstStyle/>
          <a:p>
            <a:pPr>
              <a:buNone/>
            </a:pPr>
            <a:r>
              <a:rPr lang="fr-FR" sz="2000" b="1" dirty="0" smtClean="0">
                <a:solidFill>
                  <a:srgbClr val="C00000"/>
                </a:solidFill>
                <a:cs typeface="Andalus" pitchFamily="18" charset="-78"/>
              </a:rPr>
              <a:t>1  </a:t>
            </a:r>
            <a:r>
              <a:rPr lang="fr-FR" sz="2000" b="1" dirty="0" smtClean="0">
                <a:solidFill>
                  <a:schemeClr val="accent5">
                    <a:lumMod val="75000"/>
                  </a:schemeClr>
                </a:solidFill>
                <a:cs typeface="Andalus" pitchFamily="18" charset="-78"/>
              </a:rPr>
              <a:t>Calculer l’écart global entre la réalisation et la prévision. </a:t>
            </a:r>
          </a:p>
          <a:p>
            <a:pPr marL="177800" indent="-177800">
              <a:buNone/>
            </a:pPr>
            <a:r>
              <a:rPr lang="fr-FR" sz="2000" b="1" dirty="0" smtClean="0">
                <a:solidFill>
                  <a:srgbClr val="C00000"/>
                </a:solidFill>
                <a:cs typeface="Andalus" pitchFamily="18" charset="-78"/>
              </a:rPr>
              <a:t>2  </a:t>
            </a:r>
            <a:r>
              <a:rPr lang="fr-FR" sz="2000" b="1" dirty="0" smtClean="0">
                <a:solidFill>
                  <a:schemeClr val="accent5">
                    <a:lumMod val="75000"/>
                  </a:schemeClr>
                </a:solidFill>
                <a:cs typeface="Andalus" pitchFamily="18" charset="-78"/>
              </a:rPr>
              <a:t>Décomposer l’écart global en écart sur matières premières, en écart sur main d’œuvre.</a:t>
            </a:r>
            <a:endParaRPr lang="fr-FR" sz="2000" dirty="0"/>
          </a:p>
        </p:txBody>
      </p:sp>
      <p:sp>
        <p:nvSpPr>
          <p:cNvPr id="10" name="Rectangle 9"/>
          <p:cNvSpPr/>
          <p:nvPr/>
        </p:nvSpPr>
        <p:spPr>
          <a:xfrm>
            <a:off x="357158" y="3048662"/>
            <a:ext cx="4572000" cy="523220"/>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2800" dirty="0" smtClean="0">
                <a:solidFill>
                  <a:srgbClr val="00B0F0"/>
                </a:solidFill>
                <a:latin typeface="+mj-lt"/>
                <a:ea typeface="+mj-ea"/>
                <a:cs typeface="+mj-cs"/>
              </a:rPr>
              <a:t>Question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solution.png"/>
          <p:cNvPicPr>
            <a:picLocks noChangeAspect="1"/>
          </p:cNvPicPr>
          <p:nvPr/>
        </p:nvPicPr>
        <p:blipFill>
          <a:blip r:embed="rId3" cstate="print"/>
          <a:srcRect t="12017" b="17892"/>
          <a:stretch>
            <a:fillRect/>
          </a:stretch>
        </p:blipFill>
        <p:spPr>
          <a:xfrm>
            <a:off x="0" y="1"/>
            <a:ext cx="2143108" cy="1571618"/>
          </a:xfrm>
          <a:prstGeom prst="rect">
            <a:avLst/>
          </a:prstGeom>
          <a:ln>
            <a:noFill/>
          </a:ln>
          <a:effectLst/>
        </p:spPr>
      </p:pic>
      <p:sp>
        <p:nvSpPr>
          <p:cNvPr id="4" name="Espace réservé du contenu 3"/>
          <p:cNvSpPr>
            <a:spLocks noGrp="1"/>
          </p:cNvSpPr>
          <p:nvPr>
            <p:ph idx="1"/>
          </p:nvPr>
        </p:nvSpPr>
        <p:spPr>
          <a:xfrm>
            <a:off x="2357422" y="500048"/>
            <a:ext cx="5357850" cy="1571636"/>
          </a:xfrm>
        </p:spPr>
        <p:txBody>
          <a:bodyPr>
            <a:noAutofit/>
          </a:bodyPr>
          <a:lstStyle/>
          <a:p>
            <a:pPr marL="177800" indent="-177800">
              <a:buAutoNum type="arabicParenR"/>
            </a:pPr>
            <a:r>
              <a:rPr lang="fr-FR" sz="2000" b="1" dirty="0" smtClean="0">
                <a:solidFill>
                  <a:schemeClr val="accent6"/>
                </a:solidFill>
                <a:cs typeface="Andalus" pitchFamily="18" charset="-78"/>
              </a:rPr>
              <a:t> Calcul de l’écart global :</a:t>
            </a:r>
            <a:endParaRPr sz="200" b="1" dirty="0" smtClean="0">
              <a:solidFill>
                <a:schemeClr val="accent6"/>
              </a:solidFill>
              <a:cs typeface="Andalus" pitchFamily="18" charset="-78"/>
            </a:endParaRPr>
          </a:p>
          <a:p>
            <a:pPr marL="177800" indent="-177800">
              <a:buNone/>
            </a:pPr>
            <a:r>
              <a:rPr lang="fr-FR" sz="1600" b="1" dirty="0" smtClean="0">
                <a:cs typeface="Andalus" pitchFamily="18" charset="-78"/>
              </a:rPr>
              <a:t>EG = cout réel de la production – cout préétabli</a:t>
            </a:r>
          </a:p>
          <a:p>
            <a:pPr marL="914400" lvl="1" indent="-514350">
              <a:buNone/>
            </a:pPr>
            <a:r>
              <a:rPr lang="fr-FR" sz="1600" b="1" dirty="0" smtClean="0">
                <a:cs typeface="Andalus" pitchFamily="18" charset="-78"/>
              </a:rPr>
              <a:t>= [(210 x 23) +(38 x 65)]-[(200 x 25)+(40 x 62)]</a:t>
            </a:r>
          </a:p>
          <a:p>
            <a:pPr marL="914400" lvl="1" indent="-514350">
              <a:buNone/>
            </a:pPr>
            <a:r>
              <a:rPr lang="fr-FR" sz="1600" b="1" dirty="0" smtClean="0">
                <a:cs typeface="Andalus" pitchFamily="18" charset="-78"/>
              </a:rPr>
              <a:t>= 7300-7480</a:t>
            </a:r>
          </a:p>
          <a:p>
            <a:pPr marL="914400" lvl="1" indent="-514350">
              <a:buNone/>
            </a:pPr>
            <a:r>
              <a:rPr lang="fr-FR" sz="1600" b="1" dirty="0" smtClean="0">
                <a:cs typeface="Andalus" pitchFamily="18" charset="-78"/>
              </a:rPr>
              <a:t>= -180    </a:t>
            </a:r>
            <a:r>
              <a:rPr sz="1600" b="1" smtClean="0">
                <a:solidFill>
                  <a:srgbClr val="FF0000"/>
                </a:solidFill>
                <a:effectLst>
                  <a:outerShdw blurRad="38100" dist="38100" dir="2700000" algn="tl">
                    <a:srgbClr val="000000">
                      <a:alpha val="43137"/>
                    </a:srgbClr>
                  </a:outerShdw>
                </a:effectLst>
                <a:cs typeface="Andalus" pitchFamily="18" charset="-78"/>
              </a:rPr>
              <a:t>=&gt; un </a:t>
            </a:r>
            <a:r>
              <a:rPr sz="1600" b="1" dirty="0" smtClean="0">
                <a:solidFill>
                  <a:srgbClr val="FF0000"/>
                </a:solidFill>
                <a:effectLst>
                  <a:outerShdw blurRad="38100" dist="38100" dir="2700000" algn="tl">
                    <a:srgbClr val="000000">
                      <a:alpha val="43137"/>
                    </a:srgbClr>
                  </a:outerShdw>
                </a:effectLst>
                <a:cs typeface="Andalus" pitchFamily="18" charset="-78"/>
              </a:rPr>
              <a:t>écart </a:t>
            </a:r>
            <a:r>
              <a:rPr lang="fr-FR" sz="1600" b="1" dirty="0" smtClean="0">
                <a:solidFill>
                  <a:srgbClr val="FF0000"/>
                </a:solidFill>
                <a:effectLst>
                  <a:outerShdw blurRad="38100" dist="38100" dir="2700000" algn="tl">
                    <a:srgbClr val="000000">
                      <a:alpha val="43137"/>
                    </a:srgbClr>
                  </a:outerShdw>
                </a:effectLst>
                <a:cs typeface="Andalus" pitchFamily="18" charset="-78"/>
              </a:rPr>
              <a:t>favorable</a:t>
            </a:r>
          </a:p>
        </p:txBody>
      </p:sp>
      <p:sp>
        <p:nvSpPr>
          <p:cNvPr id="7" name="Espace réservé du pied de page 6"/>
          <p:cNvSpPr>
            <a:spLocks noGrp="1"/>
          </p:cNvSpPr>
          <p:nvPr>
            <p:ph type="ftr" sz="quarter" idx="11"/>
          </p:nvPr>
        </p:nvSpPr>
        <p:spPr/>
        <p:txBody>
          <a:bodyPr/>
          <a:lstStyle/>
          <a:p>
            <a:r>
              <a:rPr lang="fr-FR" smtClean="0"/>
              <a:t>www.tifawt.com</a:t>
            </a:r>
            <a:endParaRPr lang="fr-BE" dirty="0"/>
          </a:p>
        </p:txBody>
      </p:sp>
      <p:sp>
        <p:nvSpPr>
          <p:cNvPr id="9" name="ZoneTexte 8"/>
          <p:cNvSpPr txBox="1"/>
          <p:nvPr/>
        </p:nvSpPr>
        <p:spPr>
          <a:xfrm>
            <a:off x="4214810" y="2643188"/>
            <a:ext cx="3857652" cy="2320635"/>
          </a:xfrm>
          <a:prstGeom prst="rect">
            <a:avLst/>
          </a:prstGeom>
          <a:noFill/>
        </p:spPr>
        <p:txBody>
          <a:bodyPr wrap="square" rtlCol="0">
            <a:spAutoFit/>
          </a:bodyPr>
          <a:lstStyle/>
          <a:p>
            <a:pPr marL="177800" indent="177800"/>
            <a:r>
              <a:rPr lang="fr-FR" sz="1600" b="1" dirty="0" smtClean="0">
                <a:solidFill>
                  <a:schemeClr val="accent3"/>
                </a:solidFill>
                <a:cs typeface="Andalus" pitchFamily="18" charset="-78"/>
              </a:rPr>
              <a:t>Analyse de l’écart sur main d’œuvre: </a:t>
            </a:r>
          </a:p>
          <a:p>
            <a:pPr>
              <a:buNone/>
            </a:pPr>
            <a:r>
              <a:rPr lang="fr-FR" sz="1400" b="1" dirty="0" smtClean="0">
                <a:solidFill>
                  <a:schemeClr val="accent5"/>
                </a:solidFill>
                <a:cs typeface="Andalus" pitchFamily="18" charset="-78"/>
              </a:rPr>
              <a:t>E/MO = (38x65)- (40x62) = -10</a:t>
            </a:r>
          </a:p>
          <a:p>
            <a:pPr marL="514350" indent="-514350">
              <a:spcBef>
                <a:spcPct val="20000"/>
              </a:spcBef>
            </a:pPr>
            <a:r>
              <a:rPr lang="fr-FR" sz="1600" b="1" dirty="0" smtClean="0">
                <a:solidFill>
                  <a:schemeClr val="accent5"/>
                </a:solidFill>
                <a:cs typeface="Andalus" pitchFamily="18" charset="-78"/>
              </a:rPr>
              <a:t>Cet écart est analysé comme suit:</a:t>
            </a:r>
          </a:p>
          <a:p>
            <a:pPr marL="514350" indent="-514350">
              <a:buNone/>
            </a:pPr>
            <a:r>
              <a:rPr lang="fr-FR" b="1" dirty="0" smtClean="0">
                <a:solidFill>
                  <a:srgbClr val="00B0F0"/>
                </a:solidFill>
                <a:cs typeface="Andalus" pitchFamily="18" charset="-78"/>
              </a:rPr>
              <a:t>Ecart sur quantité  (E/Q) :</a:t>
            </a:r>
          </a:p>
          <a:p>
            <a:r>
              <a:rPr lang="fr-FR" sz="1400" b="1" dirty="0" smtClean="0">
                <a:solidFill>
                  <a:schemeClr val="accent5"/>
                </a:solidFill>
                <a:cs typeface="Andalus" pitchFamily="18" charset="-78"/>
              </a:rPr>
              <a:t>E/Q  =  62 x (38 - 40)</a:t>
            </a:r>
          </a:p>
          <a:p>
            <a:r>
              <a:rPr lang="fr-FR" sz="1400" b="1" dirty="0" smtClean="0">
                <a:solidFill>
                  <a:schemeClr val="accent5"/>
                </a:solidFill>
                <a:cs typeface="Andalus" pitchFamily="18" charset="-78"/>
              </a:rPr>
              <a:t>       = - 124</a:t>
            </a:r>
          </a:p>
          <a:p>
            <a:pPr marL="514350" indent="-514350">
              <a:spcBef>
                <a:spcPct val="20000"/>
              </a:spcBef>
            </a:pPr>
            <a:r>
              <a:rPr lang="fr-FR" b="1" dirty="0" smtClean="0">
                <a:solidFill>
                  <a:srgbClr val="00B0F0"/>
                </a:solidFill>
                <a:cs typeface="Andalus" pitchFamily="18" charset="-78"/>
              </a:rPr>
              <a:t>Ecart prix (EP) :</a:t>
            </a:r>
          </a:p>
          <a:p>
            <a:pPr>
              <a:buNone/>
            </a:pPr>
            <a:r>
              <a:rPr lang="fr-FR" sz="1400" b="1" dirty="0" smtClean="0">
                <a:solidFill>
                  <a:schemeClr val="accent5"/>
                </a:solidFill>
                <a:cs typeface="Andalus" pitchFamily="18" charset="-78"/>
              </a:rPr>
              <a:t>EP = 38 x (65-62)</a:t>
            </a:r>
          </a:p>
          <a:p>
            <a:pPr>
              <a:buNone/>
            </a:pPr>
            <a:r>
              <a:rPr lang="fr-FR" sz="1400" b="1" dirty="0" smtClean="0">
                <a:solidFill>
                  <a:schemeClr val="accent5"/>
                </a:solidFill>
                <a:cs typeface="Andalus" pitchFamily="18" charset="-78"/>
              </a:rPr>
              <a:t>     = - 114</a:t>
            </a:r>
            <a:endParaRPr lang="fr-FR" sz="2000" dirty="0"/>
          </a:p>
        </p:txBody>
      </p:sp>
      <p:sp>
        <p:nvSpPr>
          <p:cNvPr id="10" name="Rectangle 9"/>
          <p:cNvSpPr/>
          <p:nvPr/>
        </p:nvSpPr>
        <p:spPr>
          <a:xfrm>
            <a:off x="214282" y="2259002"/>
            <a:ext cx="3857652" cy="2813078"/>
          </a:xfrm>
          <a:prstGeom prst="rect">
            <a:avLst/>
          </a:prstGeom>
        </p:spPr>
        <p:txBody>
          <a:bodyPr wrap="square">
            <a:spAutoFit/>
          </a:bodyPr>
          <a:lstStyle/>
          <a:p>
            <a:pPr marL="457200" indent="-457200">
              <a:lnSpc>
                <a:spcPct val="80000"/>
              </a:lnSpc>
              <a:spcBef>
                <a:spcPct val="20000"/>
              </a:spcBef>
              <a:buFont typeface="+mj-lt"/>
              <a:buAutoNum type="arabicParenR" startAt="2"/>
            </a:pPr>
            <a:r>
              <a:rPr lang="fr-FR" sz="2100" b="1" dirty="0" smtClean="0">
                <a:solidFill>
                  <a:schemeClr val="accent6"/>
                </a:solidFill>
                <a:cs typeface="Andalus" pitchFamily="18" charset="-78"/>
              </a:rPr>
              <a:t>Analyse des écarts  :</a:t>
            </a:r>
          </a:p>
          <a:p>
            <a:pPr marL="177800" indent="177800"/>
            <a:r>
              <a:rPr lang="fr-FR" sz="1600" b="1" dirty="0" smtClean="0">
                <a:solidFill>
                  <a:schemeClr val="accent3"/>
                </a:solidFill>
                <a:cs typeface="Andalus" pitchFamily="18" charset="-78"/>
              </a:rPr>
              <a:t>Analyse  de l’écart sur matière :</a:t>
            </a:r>
          </a:p>
          <a:p>
            <a:r>
              <a:rPr lang="fr-FR" sz="1600" b="1" dirty="0" smtClean="0">
                <a:solidFill>
                  <a:schemeClr val="accent5"/>
                </a:solidFill>
                <a:cs typeface="Andalus" pitchFamily="18" charset="-78"/>
              </a:rPr>
              <a:t>E/M = (210 x 23) - (200 x 25) </a:t>
            </a:r>
          </a:p>
          <a:p>
            <a:pPr marL="914400" lvl="1" indent="-514350">
              <a:lnSpc>
                <a:spcPct val="80000"/>
              </a:lnSpc>
              <a:spcBef>
                <a:spcPct val="20000"/>
              </a:spcBef>
            </a:pPr>
            <a:r>
              <a:rPr lang="fr-FR" sz="1600" b="1" dirty="0" smtClean="0">
                <a:solidFill>
                  <a:schemeClr val="accent5"/>
                </a:solidFill>
                <a:cs typeface="Andalus" pitchFamily="18" charset="-78"/>
              </a:rPr>
              <a:t>       = -170</a:t>
            </a:r>
          </a:p>
          <a:p>
            <a:pPr marL="514350" indent="-514350">
              <a:buNone/>
            </a:pPr>
            <a:r>
              <a:rPr lang="fr-FR" sz="1000" b="1" dirty="0" smtClean="0">
                <a:solidFill>
                  <a:srgbClr val="00B0F0"/>
                </a:solidFill>
                <a:cs typeface="Andalus" pitchFamily="18" charset="-78"/>
              </a:rPr>
              <a:t> </a:t>
            </a:r>
            <a:r>
              <a:rPr lang="fr-FR" sz="1600" b="1" dirty="0" smtClean="0">
                <a:solidFill>
                  <a:srgbClr val="00B0F0"/>
                </a:solidFill>
                <a:cs typeface="Andalus" pitchFamily="18" charset="-78"/>
              </a:rPr>
              <a:t>Ecart sur quantité  (E/Q) :</a:t>
            </a:r>
          </a:p>
          <a:p>
            <a:pPr marL="514350" indent="-514350">
              <a:buNone/>
            </a:pPr>
            <a:r>
              <a:rPr lang="fr-FR" sz="1600" b="1" dirty="0" smtClean="0">
                <a:solidFill>
                  <a:schemeClr val="accent5"/>
                </a:solidFill>
                <a:cs typeface="Andalus" pitchFamily="18" charset="-78"/>
              </a:rPr>
              <a:t>E/Q  =  (</a:t>
            </a:r>
            <a:r>
              <a:rPr lang="fr-FR" sz="1600" b="1" dirty="0" err="1" smtClean="0">
                <a:solidFill>
                  <a:schemeClr val="accent5"/>
                </a:solidFill>
                <a:cs typeface="Andalus" pitchFamily="18" charset="-78"/>
              </a:rPr>
              <a:t>Qr</a:t>
            </a:r>
            <a:r>
              <a:rPr lang="fr-FR" sz="1600" b="1" dirty="0" smtClean="0">
                <a:solidFill>
                  <a:schemeClr val="accent5"/>
                </a:solidFill>
                <a:cs typeface="Andalus" pitchFamily="18" charset="-78"/>
              </a:rPr>
              <a:t> - </a:t>
            </a:r>
            <a:r>
              <a:rPr lang="fr-FR" sz="1600" b="1" dirty="0" err="1" smtClean="0">
                <a:solidFill>
                  <a:schemeClr val="accent5"/>
                </a:solidFill>
                <a:cs typeface="Andalus" pitchFamily="18" charset="-78"/>
              </a:rPr>
              <a:t>Qp</a:t>
            </a:r>
            <a:r>
              <a:rPr lang="fr-FR" sz="1600" b="1" dirty="0" smtClean="0">
                <a:solidFill>
                  <a:schemeClr val="accent5"/>
                </a:solidFill>
                <a:cs typeface="Andalus" pitchFamily="18" charset="-78"/>
              </a:rPr>
              <a:t>) x Prix préétabli </a:t>
            </a:r>
          </a:p>
          <a:p>
            <a:pPr marL="514350" indent="-514350">
              <a:buNone/>
            </a:pPr>
            <a:r>
              <a:rPr lang="fr-FR" sz="1600" b="1" dirty="0" smtClean="0">
                <a:solidFill>
                  <a:schemeClr val="accent5"/>
                </a:solidFill>
                <a:cs typeface="Andalus" pitchFamily="18" charset="-78"/>
              </a:rPr>
              <a:t>        = (210 - 200) x 25</a:t>
            </a:r>
          </a:p>
          <a:p>
            <a:pPr marL="514350" indent="-514350">
              <a:buNone/>
            </a:pPr>
            <a:r>
              <a:rPr lang="fr-FR" sz="1600" b="1" dirty="0" smtClean="0">
                <a:solidFill>
                  <a:schemeClr val="accent5"/>
                </a:solidFill>
                <a:cs typeface="Andalus" pitchFamily="18" charset="-78"/>
              </a:rPr>
              <a:t>        = 250   </a:t>
            </a:r>
            <a:r>
              <a:rPr lang="fr-FR" sz="1600" b="1" dirty="0" smtClean="0">
                <a:solidFill>
                  <a:srgbClr val="FF0000"/>
                </a:solidFill>
                <a:effectLst>
                  <a:outerShdw blurRad="38100" dist="38100" dir="2700000" algn="tl">
                    <a:srgbClr val="000000">
                      <a:alpha val="43137"/>
                    </a:srgbClr>
                  </a:outerShdw>
                </a:effectLst>
                <a:cs typeface="Andalus" pitchFamily="18" charset="-78"/>
              </a:rPr>
              <a:t>=&gt;un écart défavorable </a:t>
            </a:r>
          </a:p>
          <a:p>
            <a:pPr marL="82550" indent="-82550">
              <a:buNone/>
            </a:pPr>
            <a:r>
              <a:rPr lang="fr-FR" sz="1600" b="1" dirty="0" smtClean="0">
                <a:solidFill>
                  <a:srgbClr val="00B0F0"/>
                </a:solidFill>
                <a:cs typeface="Andalus" pitchFamily="18" charset="-78"/>
              </a:rPr>
              <a:t>Ecart prix (EP) :</a:t>
            </a:r>
          </a:p>
          <a:p>
            <a:pPr marL="514350" indent="-514350">
              <a:buNone/>
            </a:pPr>
            <a:r>
              <a:rPr lang="fr-FR" sz="1400" dirty="0" smtClean="0">
                <a:cs typeface="Andalus" pitchFamily="18" charset="-78"/>
              </a:rPr>
              <a:t> </a:t>
            </a:r>
            <a:r>
              <a:rPr lang="fr-FR" sz="1600" b="1" dirty="0" smtClean="0">
                <a:solidFill>
                  <a:schemeClr val="accent5"/>
                </a:solidFill>
                <a:cs typeface="Andalus" pitchFamily="18" charset="-78"/>
              </a:rPr>
              <a:t>EP  =  (23 - 25) x 210</a:t>
            </a:r>
          </a:p>
          <a:p>
            <a:pPr marL="514350" indent="-514350">
              <a:buNone/>
            </a:pPr>
            <a:r>
              <a:rPr lang="fr-FR" sz="1600" b="1" dirty="0" smtClean="0">
                <a:solidFill>
                  <a:schemeClr val="accent5"/>
                </a:solidFill>
                <a:cs typeface="Andalus" pitchFamily="18" charset="-78"/>
              </a:rPr>
              <a:t>      =  - 420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Photos d'éxposé\Homme\desz.png"/>
          <p:cNvPicPr>
            <a:picLocks noChangeAspect="1" noChangeArrowheads="1"/>
          </p:cNvPicPr>
          <p:nvPr/>
        </p:nvPicPr>
        <p:blipFill>
          <a:blip r:embed="rId2"/>
          <a:srcRect/>
          <a:stretch>
            <a:fillRect/>
          </a:stretch>
        </p:blipFill>
        <p:spPr bwMode="auto">
          <a:xfrm>
            <a:off x="6858000" y="0"/>
            <a:ext cx="2286000" cy="5143500"/>
          </a:xfrm>
          <a:prstGeom prst="rect">
            <a:avLst/>
          </a:prstGeom>
          <a:noFill/>
        </p:spPr>
      </p:pic>
      <p:sp>
        <p:nvSpPr>
          <p:cNvPr id="3" name="Espace réservé du contenu 2"/>
          <p:cNvSpPr>
            <a:spLocks noGrp="1"/>
          </p:cNvSpPr>
          <p:nvPr>
            <p:ph idx="1"/>
          </p:nvPr>
        </p:nvSpPr>
        <p:spPr>
          <a:xfrm>
            <a:off x="214282" y="1000114"/>
            <a:ext cx="6643734" cy="1428760"/>
          </a:xfrm>
        </p:spPr>
        <p:txBody>
          <a:bodyPr>
            <a:normAutofit fontScale="85000" lnSpcReduction="20000"/>
          </a:bodyPr>
          <a:lstStyle/>
          <a:p>
            <a:pPr marL="0" indent="0" algn="just">
              <a:buNone/>
            </a:pPr>
            <a:r>
              <a:rPr lang="fr-FR" sz="2400" b="1" dirty="0" smtClean="0">
                <a:solidFill>
                  <a:schemeClr val="accent5">
                    <a:lumMod val="75000"/>
                  </a:schemeClr>
                </a:solidFill>
                <a:cs typeface="Andalus" pitchFamily="18" charset="-78"/>
              </a:rPr>
              <a:t>D’après une fiche de cout standard , un produit P nécessite l’emploi d’ une  matière M  à raison de 4kg valant 8 DH le kg , par unité de produit . </a:t>
            </a:r>
          </a:p>
          <a:p>
            <a:pPr marL="0" indent="0" algn="just">
              <a:buNone/>
            </a:pPr>
            <a:r>
              <a:rPr lang="fr-FR" sz="2400" b="1" dirty="0" smtClean="0">
                <a:solidFill>
                  <a:schemeClr val="accent5">
                    <a:lumMod val="75000"/>
                  </a:schemeClr>
                </a:solidFill>
                <a:cs typeface="Andalus" pitchFamily="18" charset="-78"/>
              </a:rPr>
              <a:t>La fabrication de 5000 unités de produit P a nécessité 22000 kg de matière M dont le cout d’achat a été de 198000 DH</a:t>
            </a:r>
            <a:endParaRPr lang="fr-FR" sz="3300" b="1" dirty="0" smtClean="0">
              <a:solidFill>
                <a:srgbClr val="00B050"/>
              </a:solidFill>
              <a:cs typeface="Andalus" pitchFamily="18" charset="-78"/>
            </a:endParaRPr>
          </a:p>
        </p:txBody>
      </p:sp>
      <p:sp>
        <p:nvSpPr>
          <p:cNvPr id="6" name="Espace réservé du pied de page 5"/>
          <p:cNvSpPr>
            <a:spLocks noGrp="1"/>
          </p:cNvSpPr>
          <p:nvPr>
            <p:ph type="ftr" sz="quarter" idx="11"/>
          </p:nvPr>
        </p:nvSpPr>
        <p:spPr/>
        <p:txBody>
          <a:bodyPr/>
          <a:lstStyle/>
          <a:p>
            <a:r>
              <a:rPr lang="fr-FR" smtClean="0"/>
              <a:t>www.tifawt.com</a:t>
            </a:r>
            <a:endParaRPr lang="fr-BE" dirty="0"/>
          </a:p>
        </p:txBody>
      </p:sp>
      <p:sp>
        <p:nvSpPr>
          <p:cNvPr id="8" name="Rectangle 7"/>
          <p:cNvSpPr/>
          <p:nvPr/>
        </p:nvSpPr>
        <p:spPr>
          <a:xfrm>
            <a:off x="357158" y="142858"/>
            <a:ext cx="4572000" cy="646331"/>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3600" dirty="0" smtClean="0">
                <a:solidFill>
                  <a:schemeClr val="accent2"/>
                </a:solidFill>
                <a:latin typeface="+mj-lt"/>
                <a:ea typeface="+mj-ea"/>
                <a:cs typeface="+mj-cs"/>
              </a:rPr>
              <a:t>Exercice :</a:t>
            </a:r>
          </a:p>
        </p:txBody>
      </p:sp>
      <p:sp>
        <p:nvSpPr>
          <p:cNvPr id="9" name="Rectangle 8"/>
          <p:cNvSpPr/>
          <p:nvPr/>
        </p:nvSpPr>
        <p:spPr>
          <a:xfrm>
            <a:off x="285720" y="3214692"/>
            <a:ext cx="6572296" cy="1323439"/>
          </a:xfrm>
          <a:prstGeom prst="rect">
            <a:avLst/>
          </a:prstGeom>
        </p:spPr>
        <p:txBody>
          <a:bodyPr wrap="square">
            <a:spAutoFit/>
          </a:bodyPr>
          <a:lstStyle/>
          <a:p>
            <a:pPr algn="just">
              <a:buNone/>
            </a:pPr>
            <a:r>
              <a:rPr lang="fr-FR" sz="2000" b="1" dirty="0" smtClean="0">
                <a:solidFill>
                  <a:schemeClr val="accent2"/>
                </a:solidFill>
                <a:cs typeface="Andalus" pitchFamily="18" charset="-78"/>
              </a:rPr>
              <a:t>1- </a:t>
            </a:r>
            <a:r>
              <a:rPr lang="fr-FR" sz="2000" b="1" dirty="0" smtClean="0">
                <a:solidFill>
                  <a:schemeClr val="accent5">
                    <a:lumMod val="75000"/>
                  </a:schemeClr>
                </a:solidFill>
                <a:cs typeface="Andalus" pitchFamily="18" charset="-78"/>
              </a:rPr>
              <a:t>calculer le cout préétabli des matières nécessitées  par la fabrication des produits P d’après la fiche de cout standard.</a:t>
            </a:r>
          </a:p>
          <a:p>
            <a:pPr algn="just">
              <a:buNone/>
            </a:pPr>
            <a:r>
              <a:rPr lang="fr-FR" sz="2000" b="1" dirty="0" smtClean="0">
                <a:solidFill>
                  <a:schemeClr val="accent2"/>
                </a:solidFill>
                <a:cs typeface="Andalus" pitchFamily="18" charset="-78"/>
              </a:rPr>
              <a:t>2 - </a:t>
            </a:r>
            <a:r>
              <a:rPr lang="fr-FR" sz="2000" b="1" dirty="0" smtClean="0">
                <a:solidFill>
                  <a:schemeClr val="accent5">
                    <a:lumMod val="75000"/>
                  </a:schemeClr>
                </a:solidFill>
                <a:cs typeface="Andalus" pitchFamily="18" charset="-78"/>
              </a:rPr>
              <a:t>calculer l’écart sur matières et l’analyse en écart sur cout et écart sur quantité.</a:t>
            </a:r>
          </a:p>
        </p:txBody>
      </p:sp>
      <p:sp>
        <p:nvSpPr>
          <p:cNvPr id="10" name="Rectangle 9"/>
          <p:cNvSpPr/>
          <p:nvPr/>
        </p:nvSpPr>
        <p:spPr>
          <a:xfrm>
            <a:off x="357158" y="2548596"/>
            <a:ext cx="4572000" cy="523220"/>
          </a:xfrm>
          <a:prstGeom prst="rect">
            <a:avLst/>
          </a:prstGeom>
        </p:spPr>
        <p:txBody>
          <a:bodyPr wrap="square">
            <a:spAutoFit/>
            <a:scene3d>
              <a:camera prst="orthographicFront"/>
              <a:lightRig rig="threePt" dir="t"/>
            </a:scene3d>
            <a:sp3d extrusionH="57150">
              <a:bevelT w="38100" h="38100"/>
            </a:sp3d>
          </a:bodyPr>
          <a:lstStyle/>
          <a:p>
            <a:pPr marL="514350" indent="-514350">
              <a:buNone/>
            </a:pPr>
            <a:r>
              <a:rPr lang="fr-FR" sz="2800" dirty="0" smtClean="0">
                <a:solidFill>
                  <a:srgbClr val="00B0F0"/>
                </a:solidFill>
                <a:latin typeface="+mj-lt"/>
                <a:ea typeface="+mj-ea"/>
                <a:cs typeface="+mj-cs"/>
              </a:rPr>
              <a:t>Question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solution.png"/>
          <p:cNvPicPr>
            <a:picLocks noChangeAspect="1"/>
          </p:cNvPicPr>
          <p:nvPr/>
        </p:nvPicPr>
        <p:blipFill>
          <a:blip r:embed="rId2" cstate="print"/>
          <a:srcRect t="12017" b="17892"/>
          <a:stretch>
            <a:fillRect/>
          </a:stretch>
        </p:blipFill>
        <p:spPr>
          <a:xfrm>
            <a:off x="6429420" y="-18"/>
            <a:ext cx="2143108" cy="1571618"/>
          </a:xfrm>
          <a:prstGeom prst="rect">
            <a:avLst/>
          </a:prstGeom>
          <a:ln>
            <a:noFill/>
          </a:ln>
          <a:effectLst/>
        </p:spPr>
      </p:pic>
      <p:sp>
        <p:nvSpPr>
          <p:cNvPr id="3" name="Espace réservé du contenu 2"/>
          <p:cNvSpPr>
            <a:spLocks noGrp="1"/>
          </p:cNvSpPr>
          <p:nvPr>
            <p:ph idx="1"/>
          </p:nvPr>
        </p:nvSpPr>
        <p:spPr>
          <a:xfrm>
            <a:off x="251520" y="411510"/>
            <a:ext cx="6552728" cy="504056"/>
          </a:xfrm>
        </p:spPr>
        <p:txBody>
          <a:bodyPr>
            <a:normAutofit/>
          </a:bodyPr>
          <a:lstStyle/>
          <a:p>
            <a:pPr>
              <a:buNone/>
            </a:pPr>
            <a:r>
              <a:rPr lang="fr-FR" sz="2400" dirty="0" smtClean="0">
                <a:solidFill>
                  <a:schemeClr val="accent6"/>
                </a:solidFill>
              </a:rPr>
              <a:t>1- Cout préétabli de la production constatée :</a:t>
            </a:r>
            <a:endParaRPr lang="fr-FR" dirty="0"/>
          </a:p>
        </p:txBody>
      </p:sp>
      <p:graphicFrame>
        <p:nvGraphicFramePr>
          <p:cNvPr id="4" name="Tableau 3"/>
          <p:cNvGraphicFramePr>
            <a:graphicFrameLocks noGrp="1"/>
          </p:cNvGraphicFramePr>
          <p:nvPr/>
        </p:nvGraphicFramePr>
        <p:xfrm>
          <a:off x="323528" y="915566"/>
          <a:ext cx="7956408" cy="990600"/>
        </p:xfrm>
        <a:graphic>
          <a:graphicData uri="http://schemas.openxmlformats.org/drawingml/2006/table">
            <a:tbl>
              <a:tblPr firstRow="1" bandRow="1">
                <a:tableStyleId>{E8B1032C-EA38-4F05-BA0D-38AFFFC7BED3}</a:tableStyleId>
              </a:tblPr>
              <a:tblGrid>
                <a:gridCol w="1326068"/>
                <a:gridCol w="1326068"/>
                <a:gridCol w="1326068"/>
                <a:gridCol w="1326068"/>
                <a:gridCol w="1326068"/>
                <a:gridCol w="1326068"/>
              </a:tblGrid>
              <a:tr h="396044">
                <a:tc>
                  <a:txBody>
                    <a:bodyPr/>
                    <a:lstStyle/>
                    <a:p>
                      <a:pPr algn="ctr"/>
                      <a:r>
                        <a:rPr lang="fr-FR" sz="1800" dirty="0" smtClean="0"/>
                        <a:t>Eléments</a:t>
                      </a:r>
                      <a:r>
                        <a:rPr lang="fr-FR" sz="1800" baseline="0" dirty="0" smtClean="0"/>
                        <a:t> </a:t>
                      </a:r>
                      <a:endParaRPr lang="fr-FR" sz="1800" dirty="0"/>
                    </a:p>
                  </a:txBody>
                  <a:tcPr marT="34290" marB="34290"/>
                </a:tc>
                <a:tc>
                  <a:txBody>
                    <a:bodyPr/>
                    <a:lstStyle/>
                    <a:p>
                      <a:pPr algn="ctr"/>
                      <a:r>
                        <a:rPr lang="fr-FR" sz="1400" dirty="0" smtClean="0"/>
                        <a:t>NC</a:t>
                      </a:r>
                      <a:endParaRPr lang="fr-FR" sz="1400" dirty="0"/>
                    </a:p>
                  </a:txBody>
                  <a:tcPr marT="34290" marB="34290"/>
                </a:tc>
                <a:tc>
                  <a:txBody>
                    <a:bodyPr/>
                    <a:lstStyle/>
                    <a:p>
                      <a:pPr algn="ctr"/>
                      <a:r>
                        <a:rPr lang="fr-FR" sz="1400" dirty="0" smtClean="0"/>
                        <a:t>Qtés</a:t>
                      </a:r>
                      <a:r>
                        <a:rPr lang="fr-FR" sz="1400" baseline="0" dirty="0" smtClean="0"/>
                        <a:t>  de mats par pts (qp)</a:t>
                      </a:r>
                      <a:endParaRPr lang="fr-FR" sz="1400" dirty="0"/>
                    </a:p>
                  </a:txBody>
                  <a:tcPr marT="34290" marB="34290"/>
                </a:tc>
                <a:tc>
                  <a:txBody>
                    <a:bodyPr/>
                    <a:lstStyle/>
                    <a:p>
                      <a:pPr algn="ctr"/>
                      <a:r>
                        <a:rPr lang="fr-FR" sz="1400" dirty="0" smtClean="0"/>
                        <a:t>QP</a:t>
                      </a:r>
                      <a:endParaRPr lang="fr-FR" sz="1400" dirty="0"/>
                    </a:p>
                  </a:txBody>
                  <a:tcPr marT="34290" marB="34290"/>
                </a:tc>
                <a:tc>
                  <a:txBody>
                    <a:bodyPr/>
                    <a:lstStyle/>
                    <a:p>
                      <a:pPr algn="ctr"/>
                      <a:r>
                        <a:rPr lang="fr-FR" sz="1400" dirty="0" smtClean="0"/>
                        <a:t>Cp</a:t>
                      </a:r>
                      <a:endParaRPr lang="fr-FR" sz="1400" dirty="0"/>
                    </a:p>
                  </a:txBody>
                  <a:tcPr marT="34290" marB="34290"/>
                </a:tc>
                <a:tc>
                  <a:txBody>
                    <a:bodyPr/>
                    <a:lstStyle/>
                    <a:p>
                      <a:pPr algn="ctr"/>
                      <a:r>
                        <a:rPr lang="fr-FR" sz="1400" dirty="0" smtClean="0"/>
                        <a:t>CPPC</a:t>
                      </a:r>
                      <a:endParaRPr lang="fr-FR" sz="1400" dirty="0"/>
                    </a:p>
                  </a:txBody>
                  <a:tcPr marT="34290" marB="34290"/>
                </a:tc>
              </a:tr>
              <a:tr h="396044">
                <a:tc>
                  <a:txBody>
                    <a:bodyPr/>
                    <a:lstStyle/>
                    <a:p>
                      <a:pPr algn="ctr"/>
                      <a:r>
                        <a:rPr lang="fr-FR" sz="1400" dirty="0" smtClean="0"/>
                        <a:t>Matières </a:t>
                      </a:r>
                      <a:r>
                        <a:rPr lang="fr-FR" sz="1400" baseline="0" dirty="0" smtClean="0"/>
                        <a:t> M</a:t>
                      </a:r>
                      <a:endParaRPr lang="fr-FR" sz="1400" dirty="0"/>
                    </a:p>
                  </a:txBody>
                  <a:tcPr marT="34290" marB="34290"/>
                </a:tc>
                <a:tc>
                  <a:txBody>
                    <a:bodyPr/>
                    <a:lstStyle/>
                    <a:p>
                      <a:pPr algn="ctr"/>
                      <a:r>
                        <a:rPr lang="fr-FR" sz="1400" dirty="0" smtClean="0"/>
                        <a:t>5000</a:t>
                      </a:r>
                      <a:endParaRPr lang="fr-FR" sz="1400" dirty="0"/>
                    </a:p>
                  </a:txBody>
                  <a:tcPr marT="34290" marB="34290"/>
                </a:tc>
                <a:tc>
                  <a:txBody>
                    <a:bodyPr/>
                    <a:lstStyle/>
                    <a:p>
                      <a:pPr algn="ctr"/>
                      <a:r>
                        <a:rPr lang="fr-FR" sz="1400" dirty="0" smtClean="0"/>
                        <a:t>4</a:t>
                      </a:r>
                      <a:endParaRPr lang="fr-FR" sz="1400" dirty="0"/>
                    </a:p>
                  </a:txBody>
                  <a:tcPr marT="34290" marB="34290"/>
                </a:tc>
                <a:tc>
                  <a:txBody>
                    <a:bodyPr/>
                    <a:lstStyle/>
                    <a:p>
                      <a:pPr algn="ctr"/>
                      <a:r>
                        <a:rPr lang="fr-FR" sz="1400" dirty="0" smtClean="0"/>
                        <a:t>20000</a:t>
                      </a:r>
                      <a:endParaRPr lang="fr-FR" sz="1400" dirty="0"/>
                    </a:p>
                  </a:txBody>
                  <a:tcPr marT="34290" marB="34290"/>
                </a:tc>
                <a:tc>
                  <a:txBody>
                    <a:bodyPr/>
                    <a:lstStyle/>
                    <a:p>
                      <a:pPr algn="ctr"/>
                      <a:r>
                        <a:rPr lang="fr-FR" sz="1400" dirty="0" smtClean="0"/>
                        <a:t>8</a:t>
                      </a:r>
                      <a:endParaRPr lang="fr-FR" sz="1400" dirty="0"/>
                    </a:p>
                  </a:txBody>
                  <a:tcPr marT="34290" marB="34290"/>
                </a:tc>
                <a:tc>
                  <a:txBody>
                    <a:bodyPr/>
                    <a:lstStyle/>
                    <a:p>
                      <a:pPr algn="ctr"/>
                      <a:r>
                        <a:rPr lang="fr-FR" sz="1400" dirty="0" smtClean="0"/>
                        <a:t>160000</a:t>
                      </a:r>
                    </a:p>
                    <a:p>
                      <a:pPr algn="ctr"/>
                      <a:endParaRPr lang="fr-FR" sz="1400" dirty="0" smtClean="0"/>
                    </a:p>
                  </a:txBody>
                  <a:tcPr marT="34290" marB="34290"/>
                </a:tc>
              </a:tr>
            </a:tbl>
          </a:graphicData>
        </a:graphic>
      </p:graphicFrame>
      <p:graphicFrame>
        <p:nvGraphicFramePr>
          <p:cNvPr id="5" name="Tableau 4"/>
          <p:cNvGraphicFramePr>
            <a:graphicFrameLocks noGrp="1"/>
          </p:cNvGraphicFramePr>
          <p:nvPr/>
        </p:nvGraphicFramePr>
        <p:xfrm>
          <a:off x="323528" y="2339029"/>
          <a:ext cx="7963248" cy="913981"/>
        </p:xfrm>
        <a:graphic>
          <a:graphicData uri="http://schemas.openxmlformats.org/drawingml/2006/table">
            <a:tbl>
              <a:tblPr firstRow="1" bandRow="1">
                <a:tableStyleId>{E8B1032C-EA38-4F05-BA0D-38AFFFC7BED3}</a:tableStyleId>
              </a:tblPr>
              <a:tblGrid>
                <a:gridCol w="995406"/>
                <a:gridCol w="995406"/>
                <a:gridCol w="995406"/>
                <a:gridCol w="995406"/>
                <a:gridCol w="995406"/>
                <a:gridCol w="995406"/>
                <a:gridCol w="995406"/>
                <a:gridCol w="995406"/>
              </a:tblGrid>
              <a:tr h="265800">
                <a:tc>
                  <a:txBody>
                    <a:bodyPr/>
                    <a:lstStyle/>
                    <a:p>
                      <a:pPr algn="ctr"/>
                      <a:endParaRPr lang="fr-FR" sz="1400" dirty="0"/>
                    </a:p>
                  </a:txBody>
                  <a:tcPr marT="34290" marB="34290"/>
                </a:tc>
                <a:tc gridSpan="3">
                  <a:txBody>
                    <a:bodyPr/>
                    <a:lstStyle/>
                    <a:p>
                      <a:pPr algn="ctr"/>
                      <a:r>
                        <a:rPr lang="fr-FR" sz="1400" dirty="0" smtClean="0"/>
                        <a:t>Cout constaté</a:t>
                      </a:r>
                      <a:endParaRPr lang="fr-FR" sz="1400" dirty="0"/>
                    </a:p>
                  </a:txBody>
                  <a:tcPr marT="34290" marB="34290"/>
                </a:tc>
                <a:tc hMerge="1">
                  <a:txBody>
                    <a:bodyPr/>
                    <a:lstStyle/>
                    <a:p>
                      <a:endParaRPr lang="fr-FR" dirty="0"/>
                    </a:p>
                  </a:txBody>
                  <a:tcPr/>
                </a:tc>
                <a:tc hMerge="1">
                  <a:txBody>
                    <a:bodyPr/>
                    <a:lstStyle/>
                    <a:p>
                      <a:endParaRPr lang="fr-FR"/>
                    </a:p>
                  </a:txBody>
                  <a:tcPr/>
                </a:tc>
                <a:tc gridSpan="3">
                  <a:txBody>
                    <a:bodyPr/>
                    <a:lstStyle/>
                    <a:p>
                      <a:pPr algn="ctr"/>
                      <a:r>
                        <a:rPr lang="fr-FR" sz="1400" dirty="0" smtClean="0"/>
                        <a:t>Cout préétabli</a:t>
                      </a:r>
                      <a:endParaRPr lang="fr-FR" sz="1400" dirty="0"/>
                    </a:p>
                  </a:txBody>
                  <a:tcPr marT="34290" marB="34290"/>
                </a:tc>
                <a:tc hMerge="1">
                  <a:txBody>
                    <a:bodyPr/>
                    <a:lstStyle/>
                    <a:p>
                      <a:endParaRPr lang="fr-FR"/>
                    </a:p>
                  </a:txBody>
                  <a:tcPr/>
                </a:tc>
                <a:tc hMerge="1">
                  <a:txBody>
                    <a:bodyPr/>
                    <a:lstStyle/>
                    <a:p>
                      <a:endParaRPr lang="fr-FR" dirty="0"/>
                    </a:p>
                  </a:txBody>
                  <a:tcPr/>
                </a:tc>
                <a:tc>
                  <a:txBody>
                    <a:bodyPr/>
                    <a:lstStyle/>
                    <a:p>
                      <a:endParaRPr lang="fr-FR" sz="1400" dirty="0"/>
                    </a:p>
                  </a:txBody>
                  <a:tcPr marT="34290" marB="34290"/>
                </a:tc>
              </a:tr>
              <a:tr h="264893">
                <a:tc>
                  <a:txBody>
                    <a:bodyPr/>
                    <a:lstStyle/>
                    <a:p>
                      <a:pPr algn="ctr"/>
                      <a:r>
                        <a:rPr lang="fr-FR" sz="1400" dirty="0" smtClean="0"/>
                        <a:t>éléments</a:t>
                      </a:r>
                      <a:endParaRPr lang="fr-FR" sz="1400" dirty="0"/>
                    </a:p>
                  </a:txBody>
                  <a:tcPr marT="34290" marB="34290"/>
                </a:tc>
                <a:tc>
                  <a:txBody>
                    <a:bodyPr/>
                    <a:lstStyle/>
                    <a:p>
                      <a:pPr algn="ctr"/>
                      <a:r>
                        <a:rPr lang="fr-FR" sz="1400" dirty="0" smtClean="0"/>
                        <a:t>Qc</a:t>
                      </a:r>
                      <a:endParaRPr lang="fr-FR" sz="1400" dirty="0"/>
                    </a:p>
                  </a:txBody>
                  <a:tcPr marT="34290" marB="34290"/>
                </a:tc>
                <a:tc>
                  <a:txBody>
                    <a:bodyPr/>
                    <a:lstStyle/>
                    <a:p>
                      <a:pPr algn="ctr"/>
                      <a:r>
                        <a:rPr lang="fr-FR" sz="1400" dirty="0" smtClean="0"/>
                        <a:t>Cc</a:t>
                      </a:r>
                      <a:r>
                        <a:rPr lang="fr-FR" sz="1400" baseline="0" dirty="0" smtClean="0"/>
                        <a:t> unitaire</a:t>
                      </a:r>
                      <a:endParaRPr lang="fr-FR" sz="1400" dirty="0"/>
                    </a:p>
                  </a:txBody>
                  <a:tcPr marT="34290" marB="34290"/>
                </a:tc>
                <a:tc>
                  <a:txBody>
                    <a:bodyPr/>
                    <a:lstStyle/>
                    <a:p>
                      <a:pPr algn="ctr"/>
                      <a:r>
                        <a:rPr lang="fr-FR" sz="1400" dirty="0" smtClean="0"/>
                        <a:t>CC</a:t>
                      </a:r>
                      <a:endParaRPr lang="fr-FR" sz="1400" dirty="0"/>
                    </a:p>
                  </a:txBody>
                  <a:tcPr marT="34290" marB="34290"/>
                </a:tc>
                <a:tc>
                  <a:txBody>
                    <a:bodyPr/>
                    <a:lstStyle/>
                    <a:p>
                      <a:pPr algn="ctr"/>
                      <a:r>
                        <a:rPr lang="fr-FR" sz="1400" dirty="0" smtClean="0"/>
                        <a:t>QP</a:t>
                      </a:r>
                      <a:endParaRPr lang="fr-FR" sz="1400" dirty="0"/>
                    </a:p>
                  </a:txBody>
                  <a:tcPr marT="34290" marB="34290"/>
                </a:tc>
                <a:tc>
                  <a:txBody>
                    <a:bodyPr/>
                    <a:lstStyle/>
                    <a:p>
                      <a:pPr algn="ctr"/>
                      <a:r>
                        <a:rPr lang="fr-FR" sz="1400" dirty="0" smtClean="0"/>
                        <a:t>CP</a:t>
                      </a:r>
                      <a:endParaRPr lang="fr-FR" sz="1400" dirty="0"/>
                    </a:p>
                  </a:txBody>
                  <a:tcPr marT="34290" marB="34290"/>
                </a:tc>
                <a:tc>
                  <a:txBody>
                    <a:bodyPr/>
                    <a:lstStyle/>
                    <a:p>
                      <a:pPr algn="ctr"/>
                      <a:r>
                        <a:rPr lang="fr-FR" sz="1400" dirty="0" smtClean="0"/>
                        <a:t>CPPC</a:t>
                      </a:r>
                      <a:endParaRPr lang="fr-FR" sz="1400" dirty="0"/>
                    </a:p>
                  </a:txBody>
                  <a:tcPr marT="34290" marB="34290"/>
                </a:tc>
                <a:tc>
                  <a:txBody>
                    <a:bodyPr/>
                    <a:lstStyle/>
                    <a:p>
                      <a:pPr algn="ctr"/>
                      <a:r>
                        <a:rPr lang="fr-FR" sz="1400" dirty="0" smtClean="0"/>
                        <a:t>écart</a:t>
                      </a:r>
                      <a:endParaRPr lang="fr-FR" sz="1400" dirty="0"/>
                    </a:p>
                  </a:txBody>
                  <a:tcPr marT="34290" marB="34290"/>
                </a:tc>
              </a:tr>
              <a:tr h="350101">
                <a:tc>
                  <a:txBody>
                    <a:bodyPr/>
                    <a:lstStyle/>
                    <a:p>
                      <a:pPr algn="ctr"/>
                      <a:r>
                        <a:rPr lang="fr-FR" sz="1400" dirty="0" smtClean="0"/>
                        <a:t>Matières M</a:t>
                      </a:r>
                      <a:endParaRPr lang="fr-FR" sz="1400" dirty="0"/>
                    </a:p>
                  </a:txBody>
                  <a:tcPr marT="34290" marB="34290"/>
                </a:tc>
                <a:tc>
                  <a:txBody>
                    <a:bodyPr/>
                    <a:lstStyle/>
                    <a:p>
                      <a:pPr algn="ctr"/>
                      <a:r>
                        <a:rPr lang="fr-FR" sz="1400" dirty="0" smtClean="0"/>
                        <a:t>22000</a:t>
                      </a:r>
                      <a:endParaRPr lang="fr-FR" sz="1400" dirty="0"/>
                    </a:p>
                  </a:txBody>
                  <a:tcPr marT="34290" marB="34290"/>
                </a:tc>
                <a:tc>
                  <a:txBody>
                    <a:bodyPr/>
                    <a:lstStyle/>
                    <a:p>
                      <a:pPr algn="ctr"/>
                      <a:r>
                        <a:rPr lang="fr-FR" sz="1400" dirty="0" smtClean="0"/>
                        <a:t>9</a:t>
                      </a:r>
                      <a:endParaRPr lang="fr-FR" sz="1400" dirty="0"/>
                    </a:p>
                  </a:txBody>
                  <a:tcPr marT="34290" marB="34290"/>
                </a:tc>
                <a:tc>
                  <a:txBody>
                    <a:bodyPr/>
                    <a:lstStyle/>
                    <a:p>
                      <a:pPr algn="ctr"/>
                      <a:r>
                        <a:rPr lang="fr-FR" sz="1400" dirty="0" smtClean="0"/>
                        <a:t>198000</a:t>
                      </a:r>
                      <a:endParaRPr lang="fr-FR" sz="1400" dirty="0"/>
                    </a:p>
                  </a:txBody>
                  <a:tcPr marT="34290" marB="34290"/>
                </a:tc>
                <a:tc>
                  <a:txBody>
                    <a:bodyPr/>
                    <a:lstStyle/>
                    <a:p>
                      <a:pPr algn="ctr"/>
                      <a:r>
                        <a:rPr lang="fr-FR" sz="1400" dirty="0" smtClean="0"/>
                        <a:t>20000</a:t>
                      </a:r>
                      <a:endParaRPr lang="fr-FR" sz="1400" dirty="0"/>
                    </a:p>
                  </a:txBody>
                  <a:tcPr marT="34290" marB="34290"/>
                </a:tc>
                <a:tc>
                  <a:txBody>
                    <a:bodyPr/>
                    <a:lstStyle/>
                    <a:p>
                      <a:pPr algn="ctr"/>
                      <a:r>
                        <a:rPr lang="fr-FR" sz="1400" dirty="0" smtClean="0"/>
                        <a:t>8</a:t>
                      </a:r>
                      <a:endParaRPr lang="fr-FR" sz="1400" dirty="0"/>
                    </a:p>
                  </a:txBody>
                  <a:tcPr marT="34290" marB="34290"/>
                </a:tc>
                <a:tc>
                  <a:txBody>
                    <a:bodyPr/>
                    <a:lstStyle/>
                    <a:p>
                      <a:pPr algn="ctr"/>
                      <a:r>
                        <a:rPr lang="fr-FR" sz="1400" dirty="0" smtClean="0"/>
                        <a:t>160000</a:t>
                      </a:r>
                      <a:endParaRPr lang="fr-FR" sz="1400" dirty="0"/>
                    </a:p>
                  </a:txBody>
                  <a:tcPr marT="34290" marB="34290"/>
                </a:tc>
                <a:tc>
                  <a:txBody>
                    <a:bodyPr/>
                    <a:lstStyle/>
                    <a:p>
                      <a:pPr algn="ctr"/>
                      <a:r>
                        <a:rPr lang="fr-FR" sz="1400" dirty="0" smtClean="0"/>
                        <a:t>38000</a:t>
                      </a:r>
                      <a:endParaRPr lang="fr-FR" sz="1400" dirty="0"/>
                    </a:p>
                  </a:txBody>
                  <a:tcPr marT="34290" marB="34290"/>
                </a:tc>
              </a:tr>
            </a:tbl>
          </a:graphicData>
        </a:graphic>
      </p:graphicFrame>
      <p:sp>
        <p:nvSpPr>
          <p:cNvPr id="9" name="Espace réservé du pied de page 8"/>
          <p:cNvSpPr>
            <a:spLocks noGrp="1"/>
          </p:cNvSpPr>
          <p:nvPr>
            <p:ph type="ftr" sz="quarter" idx="11"/>
          </p:nvPr>
        </p:nvSpPr>
        <p:spPr/>
        <p:txBody>
          <a:bodyPr/>
          <a:lstStyle/>
          <a:p>
            <a:r>
              <a:rPr lang="fr-FR" smtClean="0"/>
              <a:t>www.tifawt.com</a:t>
            </a:r>
            <a:endParaRPr lang="fr-BE" dirty="0"/>
          </a:p>
        </p:txBody>
      </p:sp>
      <p:sp>
        <p:nvSpPr>
          <p:cNvPr id="10" name="Espace réservé du contenu 2"/>
          <p:cNvSpPr txBox="1">
            <a:spLocks/>
          </p:cNvSpPr>
          <p:nvPr/>
        </p:nvSpPr>
        <p:spPr>
          <a:xfrm>
            <a:off x="179512" y="1923678"/>
            <a:ext cx="6552728" cy="504056"/>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fr-FR" sz="2400" b="0" i="0" u="none" strike="noStrike" kern="1200" cap="none" spc="0" normalizeH="0" baseline="0" noProof="0" dirty="0" smtClean="0">
                <a:ln>
                  <a:noFill/>
                </a:ln>
                <a:solidFill>
                  <a:schemeClr val="accent6"/>
                </a:solidFill>
                <a:effectLst/>
                <a:uLnTx/>
                <a:uFillTx/>
                <a:latin typeface="+mn-lt"/>
                <a:ea typeface="+mn-ea"/>
                <a:cs typeface="+mn-cs"/>
              </a:rPr>
              <a:t>2 - calcul de l’écart sur matières :</a:t>
            </a:r>
            <a:endParaRPr kumimoji="0" lang="fr-FR" sz="3200" b="0" i="0" u="none" strike="noStrike" kern="1200" cap="none" spc="0" normalizeH="0" baseline="0" noProof="0" dirty="0">
              <a:ln>
                <a:noFill/>
              </a:ln>
              <a:solidFill>
                <a:schemeClr val="accent5"/>
              </a:solidFill>
              <a:effectLst/>
              <a:uLnTx/>
              <a:uFillTx/>
              <a:latin typeface="+mn-lt"/>
              <a:ea typeface="+mn-ea"/>
              <a:cs typeface="+mn-cs"/>
            </a:endParaRPr>
          </a:p>
        </p:txBody>
      </p:sp>
      <p:sp>
        <p:nvSpPr>
          <p:cNvPr id="11" name="Espace réservé du contenu 2"/>
          <p:cNvSpPr txBox="1">
            <a:spLocks/>
          </p:cNvSpPr>
          <p:nvPr/>
        </p:nvSpPr>
        <p:spPr>
          <a:xfrm>
            <a:off x="179512" y="3360391"/>
            <a:ext cx="4402830" cy="579511"/>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lang="fr-FR" sz="2400" dirty="0" smtClean="0">
                <a:solidFill>
                  <a:schemeClr val="accent6"/>
                </a:solidFill>
              </a:rPr>
              <a:t>3- analyse des écart :</a:t>
            </a:r>
          </a:p>
        </p:txBody>
      </p:sp>
      <p:graphicFrame>
        <p:nvGraphicFramePr>
          <p:cNvPr id="12" name="Tableau 11"/>
          <p:cNvGraphicFramePr>
            <a:graphicFrameLocks noGrp="1"/>
          </p:cNvGraphicFramePr>
          <p:nvPr/>
        </p:nvGraphicFramePr>
        <p:xfrm>
          <a:off x="360040" y="3839584"/>
          <a:ext cx="7926736" cy="964414"/>
        </p:xfrm>
        <a:graphic>
          <a:graphicData uri="http://schemas.openxmlformats.org/drawingml/2006/table">
            <a:tbl>
              <a:tblPr firstRow="1" bandRow="1">
                <a:tableStyleId>{E8B1032C-EA38-4F05-BA0D-38AFFFC7BED3}</a:tableStyleId>
              </a:tblPr>
              <a:tblGrid>
                <a:gridCol w="1981684"/>
                <a:gridCol w="1981684"/>
                <a:gridCol w="1981684"/>
                <a:gridCol w="1981684"/>
              </a:tblGrid>
              <a:tr h="482207">
                <a:tc>
                  <a:txBody>
                    <a:bodyPr/>
                    <a:lstStyle/>
                    <a:p>
                      <a:r>
                        <a:rPr kumimoji="0" lang="fr-FR" sz="1400" kern="1200" dirty="0" smtClean="0"/>
                        <a:t>éléments</a:t>
                      </a:r>
                      <a:endParaRPr kumimoji="0" lang="fr-FR" sz="1400" kern="1200" dirty="0">
                        <a:solidFill>
                          <a:schemeClr val="tx1"/>
                        </a:solidFill>
                        <a:latin typeface="+mn-lt"/>
                        <a:ea typeface="+mn-ea"/>
                        <a:cs typeface="+mn-cs"/>
                      </a:endParaRPr>
                    </a:p>
                  </a:txBody>
                  <a:tcPr marT="34290" marB="34290"/>
                </a:tc>
                <a:tc>
                  <a:txBody>
                    <a:bodyPr/>
                    <a:lstStyle/>
                    <a:p>
                      <a:r>
                        <a:rPr lang="fr-FR" sz="1400" dirty="0" smtClean="0"/>
                        <a:t>EG</a:t>
                      </a:r>
                      <a:endParaRPr lang="fr-FR" sz="1400" dirty="0"/>
                    </a:p>
                  </a:txBody>
                  <a:tcPr marT="34290" marB="34290"/>
                </a:tc>
                <a:tc>
                  <a:txBody>
                    <a:bodyPr/>
                    <a:lstStyle/>
                    <a:p>
                      <a:r>
                        <a:rPr lang="fr-FR" sz="1400" dirty="0" smtClean="0"/>
                        <a:t>Ecart</a:t>
                      </a:r>
                      <a:r>
                        <a:rPr lang="fr-FR" sz="1400" baseline="0" dirty="0" smtClean="0"/>
                        <a:t> sur cout </a:t>
                      </a:r>
                      <a:endParaRPr lang="fr-FR" sz="1400" dirty="0"/>
                    </a:p>
                  </a:txBody>
                  <a:tcPr marT="34290" marB="34290"/>
                </a:tc>
                <a:tc>
                  <a:txBody>
                    <a:bodyPr/>
                    <a:lstStyle/>
                    <a:p>
                      <a:r>
                        <a:rPr lang="fr-FR" sz="1400" dirty="0" smtClean="0"/>
                        <a:t>Ecart</a:t>
                      </a:r>
                      <a:r>
                        <a:rPr lang="fr-FR" sz="1400" baseline="0" dirty="0" smtClean="0"/>
                        <a:t> sur quantité </a:t>
                      </a:r>
                      <a:endParaRPr lang="fr-FR" sz="1400" dirty="0"/>
                    </a:p>
                  </a:txBody>
                  <a:tcPr marT="34290" marB="34290"/>
                </a:tc>
              </a:tr>
              <a:tr h="482207">
                <a:tc>
                  <a:txBody>
                    <a:bodyPr/>
                    <a:lstStyle/>
                    <a:p>
                      <a:r>
                        <a:rPr lang="fr-FR" sz="1400" dirty="0" smtClean="0"/>
                        <a:t>Matières M</a:t>
                      </a:r>
                      <a:endParaRPr lang="fr-FR" sz="1400" dirty="0"/>
                    </a:p>
                  </a:txBody>
                  <a:tcPr marT="34290" marB="34290"/>
                </a:tc>
                <a:tc>
                  <a:txBody>
                    <a:bodyPr/>
                    <a:lstStyle/>
                    <a:p>
                      <a:r>
                        <a:rPr lang="fr-FR" sz="1400" dirty="0" smtClean="0"/>
                        <a:t>38000</a:t>
                      </a:r>
                      <a:endParaRPr lang="fr-FR" sz="1400" dirty="0"/>
                    </a:p>
                  </a:txBody>
                  <a:tcPr marT="34290" marB="34290"/>
                </a:tc>
                <a:tc>
                  <a:txBody>
                    <a:bodyPr/>
                    <a:lstStyle/>
                    <a:p>
                      <a:r>
                        <a:rPr lang="fr-FR" sz="1400" dirty="0" smtClean="0"/>
                        <a:t>22000</a:t>
                      </a:r>
                      <a:endParaRPr lang="fr-FR" sz="1400" dirty="0"/>
                    </a:p>
                  </a:txBody>
                  <a:tcPr marT="34290" marB="34290"/>
                </a:tc>
                <a:tc>
                  <a:txBody>
                    <a:bodyPr/>
                    <a:lstStyle/>
                    <a:p>
                      <a:r>
                        <a:rPr lang="fr-FR" sz="1400" dirty="0" smtClean="0"/>
                        <a:t>16000</a:t>
                      </a:r>
                      <a:endParaRPr lang="fr-FR" sz="1400" dirty="0"/>
                    </a:p>
                  </a:txBody>
                  <a:tcPr marT="34290" marB="3429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13" name="Rectangle 12"/>
          <p:cNvSpPr/>
          <p:nvPr/>
        </p:nvSpPr>
        <p:spPr>
          <a:xfrm>
            <a:off x="5214942" y="642942"/>
            <a:ext cx="3929058" cy="357172"/>
          </a:xfrm>
          <a:prstGeom prst="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4294967295"/>
          </p:nvPr>
        </p:nvSpPr>
        <p:spPr>
          <a:xfrm>
            <a:off x="-500098" y="2357436"/>
            <a:ext cx="9929882" cy="1357307"/>
          </a:xfrm>
        </p:spPr>
        <p:txBody>
          <a:bodyPr vert="horz" anchor="ctr">
            <a:noAutofit/>
          </a:bodyPr>
          <a:lstStyle/>
          <a:p>
            <a:pPr algn="ctr">
              <a:lnSpc>
                <a:spcPct val="120000"/>
              </a:lnSpc>
              <a:buNone/>
            </a:pPr>
            <a:r>
              <a:rPr lang="fr-FR" sz="11000" b="1" dirty="0" smtClean="0">
                <a:solidFill>
                  <a:srgbClr val="FF6600">
                    <a:alpha val="63000"/>
                  </a:srgbClr>
                </a:solidFill>
                <a:latin typeface="Bernard MT Condensed" pitchFamily="18" charset="0"/>
              </a:rPr>
              <a:t>Pour conclure...</a:t>
            </a:r>
          </a:p>
        </p:txBody>
      </p:sp>
      <p:sp>
        <p:nvSpPr>
          <p:cNvPr id="4" name="Espace réservé du pied de page 3"/>
          <p:cNvSpPr>
            <a:spLocks noGrp="1"/>
          </p:cNvSpPr>
          <p:nvPr>
            <p:ph type="ftr" sz="quarter" idx="11"/>
          </p:nvPr>
        </p:nvSpPr>
        <p:spPr>
          <a:xfrm>
            <a:off x="1714480" y="-71456"/>
            <a:ext cx="7397396" cy="365125"/>
          </a:xfrm>
        </p:spPr>
        <p:txBody>
          <a:bodyPr/>
          <a:lstStyle/>
          <a:p>
            <a:r>
              <a:rPr lang="fr-FR" sz="1800" b="1" smtClean="0">
                <a:solidFill>
                  <a:schemeClr val="bg1">
                    <a:alpha val="44000"/>
                  </a:schemeClr>
                </a:solidFill>
                <a:latin typeface="Tw Cen MT" pitchFamily="34" charset="0"/>
              </a:rPr>
              <a:t>www.tifawt.com</a:t>
            </a:r>
            <a:endParaRPr lang="fr-BE" sz="1800" b="1" dirty="0">
              <a:solidFill>
                <a:schemeClr val="bg1">
                  <a:alpha val="44000"/>
                </a:schemeClr>
              </a:solidFill>
              <a:latin typeface="Tw Cen MT" pitchFamily="34" charset="0"/>
            </a:endParaRPr>
          </a:p>
        </p:txBody>
      </p:sp>
      <p:pic>
        <p:nvPicPr>
          <p:cNvPr id="7" name="Espace réservé du contenu 5" descr="dg.png"/>
          <p:cNvPicPr>
            <a:picLocks noChangeAspect="1"/>
          </p:cNvPicPr>
          <p:nvPr/>
        </p:nvPicPr>
        <p:blipFill>
          <a:blip r:embed="rId3"/>
          <a:stretch>
            <a:fillRect/>
          </a:stretch>
        </p:blipFill>
        <p:spPr>
          <a:xfrm>
            <a:off x="0" y="0"/>
            <a:ext cx="5214942" cy="1928808"/>
          </a:xfrm>
          <a:prstGeom prst="rect">
            <a:avLst/>
          </a:prstGeom>
        </p:spPr>
      </p:pic>
      <p:sp>
        <p:nvSpPr>
          <p:cNvPr id="9" name="Rectangle 8"/>
          <p:cNvSpPr/>
          <p:nvPr/>
        </p:nvSpPr>
        <p:spPr>
          <a:xfrm>
            <a:off x="5214942" y="-18"/>
            <a:ext cx="3929058" cy="6429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14942" y="285734"/>
            <a:ext cx="3929058" cy="347648"/>
          </a:xfrm>
          <a:prstGeom prst="rect">
            <a:avLst/>
          </a:prstGeom>
          <a:solidFill>
            <a:srgbClr val="F89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214974" y="428610"/>
            <a:ext cx="3929058" cy="2857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214942" y="1000114"/>
            <a:ext cx="3929058" cy="366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214942" y="1142990"/>
            <a:ext cx="3929058"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14942" y="1643056"/>
            <a:ext cx="3929058"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715272" y="4500576"/>
            <a:ext cx="1428728"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6600"/>
              </a:solidFill>
            </a:endParaRPr>
          </a:p>
        </p:txBody>
      </p:sp>
      <p:sp>
        <p:nvSpPr>
          <p:cNvPr id="21" name="Rectangle 20"/>
          <p:cNvSpPr/>
          <p:nvPr/>
        </p:nvSpPr>
        <p:spPr>
          <a:xfrm>
            <a:off x="5929322" y="4500576"/>
            <a:ext cx="2214546" cy="357190"/>
          </a:xfrm>
          <a:prstGeom prst="rect">
            <a:avLst/>
          </a:prstGeom>
          <a:solidFill>
            <a:srgbClr val="F89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857884" y="4500576"/>
            <a:ext cx="1142976" cy="3571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643438" y="4500576"/>
            <a:ext cx="1214414" cy="357172"/>
          </a:xfrm>
          <a:prstGeom prst="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28992" y="4500576"/>
            <a:ext cx="1214414" cy="3571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214578" y="4500576"/>
            <a:ext cx="1214414" cy="357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0" y="4500576"/>
            <a:ext cx="1142976" cy="357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re 3"/>
          <p:cNvSpPr txBox="1">
            <a:spLocks/>
          </p:cNvSpPr>
          <p:nvPr/>
        </p:nvSpPr>
        <p:spPr>
          <a:xfrm>
            <a:off x="2143108" y="3643320"/>
            <a:ext cx="7000924" cy="500066"/>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accent4">
                    <a:lumMod val="75000"/>
                  </a:schemeClr>
                </a:solidFill>
                <a:effectLst/>
                <a:uLnTx/>
                <a:uFillTx/>
                <a:latin typeface="Bernard MT Condensed" pitchFamily="18" charset="0"/>
                <a:ea typeface="+mj-ea"/>
                <a:cs typeface="+mj-cs"/>
              </a:rPr>
              <a:t>Le contrôleur</a:t>
            </a:r>
            <a:r>
              <a:rPr kumimoji="0" lang="fr-FR" sz="2400" b="0" i="0" u="none" strike="noStrike" kern="1200" cap="none" spc="0" normalizeH="0" noProof="0" dirty="0" smtClean="0">
                <a:ln>
                  <a:noFill/>
                </a:ln>
                <a:solidFill>
                  <a:schemeClr val="accent4">
                    <a:lumMod val="75000"/>
                  </a:schemeClr>
                </a:solidFill>
                <a:effectLst/>
                <a:uLnTx/>
                <a:uFillTx/>
                <a:latin typeface="Bernard MT Condensed" pitchFamily="18" charset="0"/>
                <a:ea typeface="+mj-ea"/>
                <a:cs typeface="+mj-cs"/>
              </a:rPr>
              <a:t> de gestion vs la gestion budgétaire</a:t>
            </a:r>
            <a:endParaRPr kumimoji="0" lang="fr-FR" sz="2400" b="0" i="0" u="none" strike="noStrike" kern="1200" cap="none" spc="0" normalizeH="0" baseline="0" noProof="0" dirty="0">
              <a:ln>
                <a:noFill/>
              </a:ln>
              <a:solidFill>
                <a:schemeClr val="accent4">
                  <a:lumMod val="75000"/>
                </a:schemeClr>
              </a:solidFill>
              <a:effectLst/>
              <a:uLnTx/>
              <a:uFillTx/>
              <a:latin typeface="Bernard MT Condensed"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D:\Photos d'éxposé\Finnance- argent\flous.png"/>
          <p:cNvPicPr>
            <a:picLocks noChangeAspect="1" noChangeArrowheads="1"/>
          </p:cNvPicPr>
          <p:nvPr/>
        </p:nvPicPr>
        <p:blipFill>
          <a:blip r:embed="rId4"/>
          <a:srcRect/>
          <a:stretch>
            <a:fillRect/>
          </a:stretch>
        </p:blipFill>
        <p:spPr bwMode="auto">
          <a:xfrm>
            <a:off x="357158" y="2786082"/>
            <a:ext cx="1928826" cy="2285998"/>
          </a:xfrm>
          <a:prstGeom prst="rect">
            <a:avLst/>
          </a:prstGeom>
          <a:ln>
            <a:noFill/>
          </a:ln>
          <a:effectLst>
            <a:softEdge rad="112500"/>
          </a:effectLst>
        </p:spPr>
      </p:pic>
      <p:sp>
        <p:nvSpPr>
          <p:cNvPr id="4" name="Titre 3"/>
          <p:cNvSpPr>
            <a:spLocks noGrp="1"/>
          </p:cNvSpPr>
          <p:nvPr>
            <p:ph type="title"/>
          </p:nvPr>
        </p:nvSpPr>
        <p:spPr>
          <a:xfrm>
            <a:off x="142844" y="142858"/>
            <a:ext cx="8358246" cy="857250"/>
          </a:xfrm>
        </p:spPr>
        <p:txBody>
          <a:bodyPr>
            <a:noAutofit/>
          </a:bodyPr>
          <a:lstStyle/>
          <a:p>
            <a:pPr algn="l"/>
            <a:r>
              <a:rPr lang="fr-FR" sz="4000" dirty="0" smtClean="0">
                <a:solidFill>
                  <a:srgbClr val="00B050"/>
                </a:solidFill>
                <a:latin typeface="Forte" pitchFamily="66" charset="0"/>
              </a:rPr>
              <a:t>La vision classique</a:t>
            </a:r>
            <a:br>
              <a:rPr lang="fr-FR" sz="4000" dirty="0" smtClean="0">
                <a:solidFill>
                  <a:srgbClr val="00B050"/>
                </a:solidFill>
                <a:latin typeface="Forte" pitchFamily="66" charset="0"/>
              </a:rPr>
            </a:br>
            <a:r>
              <a:rPr lang="fr-FR" sz="4000" dirty="0" smtClean="0">
                <a:solidFill>
                  <a:srgbClr val="00B050"/>
                </a:solidFill>
                <a:latin typeface="Forte" pitchFamily="66" charset="0"/>
              </a:rPr>
              <a:t>                de la gestion budgétaire</a:t>
            </a:r>
            <a:endParaRPr lang="fr-FR" sz="4000" dirty="0">
              <a:solidFill>
                <a:srgbClr val="00B050"/>
              </a:solidFill>
              <a:latin typeface="Forte" pitchFamily="66" charset="0"/>
            </a:endParaRPr>
          </a:p>
        </p:txBody>
      </p:sp>
      <p:sp>
        <p:nvSpPr>
          <p:cNvPr id="5" name="Espace réservé du contenu 4"/>
          <p:cNvSpPr>
            <a:spLocks noGrp="1"/>
          </p:cNvSpPr>
          <p:nvPr>
            <p:ph idx="1"/>
          </p:nvPr>
        </p:nvSpPr>
        <p:spPr>
          <a:xfrm>
            <a:off x="357158" y="1214428"/>
            <a:ext cx="5786478" cy="1785950"/>
          </a:xfrm>
        </p:spPr>
        <p:txBody>
          <a:bodyPr>
            <a:normAutofit/>
          </a:bodyPr>
          <a:lstStyle/>
          <a:p>
            <a:pPr marL="0" indent="0" algn="just">
              <a:buNone/>
            </a:pPr>
            <a:r>
              <a:rPr sz="2000" b="1" smtClean="0"/>
              <a:t>Dans une </a:t>
            </a:r>
            <a:r>
              <a:rPr sz="2000" b="1" i="1" smtClean="0"/>
              <a:t>optique bureaucratique</a:t>
            </a:r>
            <a:r>
              <a:rPr sz="2000" b="1" smtClean="0"/>
              <a:t>, les entreprises entendent la </a:t>
            </a:r>
            <a:r>
              <a:rPr sz="2000" b="1" smtClean="0">
                <a:solidFill>
                  <a:srgbClr val="00B050"/>
                </a:solidFill>
              </a:rPr>
              <a:t>budgétisation</a:t>
            </a:r>
            <a:r>
              <a:rPr sz="2000" b="1" smtClean="0"/>
              <a:t> comme un ensemble de </a:t>
            </a:r>
            <a:r>
              <a:rPr sz="2000" b="1" smtClean="0">
                <a:solidFill>
                  <a:srgbClr val="0070C0"/>
                </a:solidFill>
              </a:rPr>
              <a:t>procédures contraignantes</a:t>
            </a:r>
            <a:r>
              <a:rPr sz="2000" b="1" smtClean="0"/>
              <a:t>, et les </a:t>
            </a:r>
            <a:r>
              <a:rPr sz="2000" b="1" smtClean="0">
                <a:solidFill>
                  <a:schemeClr val="accent3"/>
                </a:solidFill>
              </a:rPr>
              <a:t>budgets</a:t>
            </a:r>
            <a:r>
              <a:rPr sz="2000" b="1" smtClean="0"/>
              <a:t> comme </a:t>
            </a:r>
            <a:r>
              <a:rPr sz="2000" b="1" smtClean="0">
                <a:solidFill>
                  <a:srgbClr val="FFC000"/>
                </a:solidFill>
              </a:rPr>
              <a:t>des autorisations de dépenses</a:t>
            </a:r>
            <a:r>
              <a:rPr sz="2000" b="1" smtClean="0"/>
              <a:t>, avec impossibilité de transfert de dépenses d’un poste à l’autre.</a:t>
            </a:r>
          </a:p>
        </p:txBody>
      </p:sp>
      <p:sp>
        <p:nvSpPr>
          <p:cNvPr id="2" name="Espace réservé du pied de page 1"/>
          <p:cNvSpPr>
            <a:spLocks noGrp="1"/>
          </p:cNvSpPr>
          <p:nvPr>
            <p:ph type="ftr" sz="quarter" idx="11"/>
          </p:nvPr>
        </p:nvSpPr>
        <p:spPr/>
        <p:txBody>
          <a:bodyPr/>
          <a:lstStyle/>
          <a:p>
            <a:r>
              <a:rPr lang="fr-FR" smtClean="0"/>
              <a:t>www.tifawt.com</a:t>
            </a:r>
            <a:endParaRPr lang="fr-FR" dirty="0"/>
          </a:p>
        </p:txBody>
      </p:sp>
      <p:sp>
        <p:nvSpPr>
          <p:cNvPr id="8" name="Rectangle 7"/>
          <p:cNvSpPr/>
          <p:nvPr/>
        </p:nvSpPr>
        <p:spPr>
          <a:xfrm>
            <a:off x="2357422" y="3226550"/>
            <a:ext cx="6000792" cy="1631216"/>
          </a:xfrm>
          <a:prstGeom prst="rect">
            <a:avLst/>
          </a:prstGeom>
        </p:spPr>
        <p:txBody>
          <a:bodyPr wrap="square">
            <a:spAutoFit/>
          </a:bodyPr>
          <a:lstStyle/>
          <a:p>
            <a:pPr algn="just"/>
            <a:r>
              <a:rPr lang="fr-FR" sz="2000" b="1" dirty="0" smtClean="0">
                <a:solidFill>
                  <a:schemeClr val="accent5"/>
                </a:solidFill>
              </a:rPr>
              <a:t>D'où le </a:t>
            </a:r>
            <a:r>
              <a:rPr lang="fr-FR" sz="2000" b="1" dirty="0" smtClean="0">
                <a:solidFill>
                  <a:schemeClr val="accent2"/>
                </a:solidFill>
              </a:rPr>
              <a:t>bon gestionnaire </a:t>
            </a:r>
            <a:r>
              <a:rPr lang="fr-FR" sz="2000" b="1" dirty="0" smtClean="0">
                <a:solidFill>
                  <a:schemeClr val="accent5"/>
                </a:solidFill>
              </a:rPr>
              <a:t>est celui qui n’a pas </a:t>
            </a:r>
            <a:r>
              <a:rPr lang="fr-FR" sz="2000" b="1" dirty="0" smtClean="0">
                <a:solidFill>
                  <a:srgbClr val="00B0F0"/>
                </a:solidFill>
              </a:rPr>
              <a:t>d’écarts</a:t>
            </a:r>
            <a:r>
              <a:rPr lang="fr-FR" sz="2000" b="1" dirty="0" smtClean="0">
                <a:solidFill>
                  <a:schemeClr val="accent5"/>
                </a:solidFill>
              </a:rPr>
              <a:t> quitte à reporter </a:t>
            </a:r>
            <a:r>
              <a:rPr lang="fr-FR" sz="2000" b="1" dirty="0" smtClean="0">
                <a:solidFill>
                  <a:schemeClr val="tx1">
                    <a:lumMod val="95000"/>
                    <a:lumOff val="5000"/>
                  </a:schemeClr>
                </a:solidFill>
              </a:rPr>
              <a:t>des dépenses </a:t>
            </a:r>
            <a:r>
              <a:rPr lang="fr-FR" sz="2000" b="1" dirty="0" smtClean="0">
                <a:solidFill>
                  <a:schemeClr val="accent5"/>
                </a:solidFill>
              </a:rPr>
              <a:t>sur l’exercice budgétaire suivant, ou d’engager des achats anticipés pour maintenir le montant futur de </a:t>
            </a:r>
            <a:r>
              <a:rPr lang="fr-FR" sz="2000" b="1" dirty="0" smtClean="0">
                <a:solidFill>
                  <a:srgbClr val="00B050"/>
                </a:solidFill>
              </a:rPr>
              <a:t>l’enveloppe budgétaire</a:t>
            </a:r>
            <a:r>
              <a:rPr lang="fr-FR" sz="2000" b="1" dirty="0" smtClean="0">
                <a:solidFill>
                  <a:schemeClr val="accent5"/>
                </a:solidFill>
              </a:rPr>
              <a:t>.</a:t>
            </a:r>
          </a:p>
        </p:txBody>
      </p:sp>
      <p:pic>
        <p:nvPicPr>
          <p:cNvPr id="9" name="Picture 2" descr="D:\Photos d'éxposé\Finnance- argent\Capture.JPG"/>
          <p:cNvPicPr>
            <a:picLocks noChangeAspect="1" noChangeArrowheads="1"/>
          </p:cNvPicPr>
          <p:nvPr/>
        </p:nvPicPr>
        <p:blipFill>
          <a:blip r:embed="rId5"/>
          <a:srcRect l="2336" t="7746" r="3738" b="2464"/>
          <a:stretch>
            <a:fillRect/>
          </a:stretch>
        </p:blipFill>
        <p:spPr bwMode="auto">
          <a:xfrm>
            <a:off x="6068021" y="1285866"/>
            <a:ext cx="2433069" cy="171451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1000"/>
            <a:lum/>
          </a:blip>
          <a:srcRect/>
          <a:stretch>
            <a:fillRect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438" y="205979"/>
            <a:ext cx="8715404" cy="857250"/>
          </a:xfrm>
        </p:spPr>
        <p:txBody>
          <a:bodyPr vert="horz" rtlCol="0" anchor="ctr">
            <a:noAutofit/>
            <a:scene3d>
              <a:camera prst="orthographicFront"/>
              <a:lightRig rig="threePt" dir="t"/>
            </a:scene3d>
            <a:sp3d extrusionH="57150">
              <a:bevelT w="38100" h="38100"/>
            </a:sp3d>
          </a:bodyPr>
          <a:lstStyle/>
          <a:p>
            <a:pPr algn="l"/>
            <a:r>
              <a:rPr lang="fr-FR" sz="4000" dirty="0" smtClean="0">
                <a:solidFill>
                  <a:schemeClr val="accent2"/>
                </a:solidFill>
                <a:latin typeface="Forte" pitchFamily="66" charset="0"/>
              </a:rPr>
              <a:t>L</a:t>
            </a:r>
            <a:r>
              <a:rPr sz="4000" smtClean="0">
                <a:solidFill>
                  <a:schemeClr val="accent2"/>
                </a:solidFill>
                <a:latin typeface="Forte" pitchFamily="66" charset="0"/>
              </a:rPr>
              <a:t>a gestion budgétaire proprement dite</a:t>
            </a:r>
            <a:endParaRPr sz="4000" dirty="0" smtClean="0">
              <a:solidFill>
                <a:schemeClr val="accent2"/>
              </a:solidFill>
              <a:latin typeface="Forte" pitchFamily="66" charset="0"/>
            </a:endParaRPr>
          </a:p>
        </p:txBody>
      </p:sp>
      <p:sp>
        <p:nvSpPr>
          <p:cNvPr id="3" name="Espace réservé du contenu 2"/>
          <p:cNvSpPr>
            <a:spLocks noGrp="1"/>
          </p:cNvSpPr>
          <p:nvPr>
            <p:ph idx="1"/>
          </p:nvPr>
        </p:nvSpPr>
        <p:spPr>
          <a:xfrm>
            <a:off x="428596" y="1071552"/>
            <a:ext cx="7786742" cy="1000132"/>
          </a:xfrm>
        </p:spPr>
        <p:txBody>
          <a:bodyPr>
            <a:noAutofit/>
          </a:bodyPr>
          <a:lstStyle/>
          <a:p>
            <a:pPr marL="0" indent="0" algn="just">
              <a:buNone/>
            </a:pPr>
            <a:r>
              <a:rPr sz="2000" b="1" smtClean="0">
                <a:solidFill>
                  <a:schemeClr val="tx1"/>
                </a:solidFill>
              </a:rPr>
              <a:t>Des procédures automatisées et informatisées permettent l’obtention des </a:t>
            </a:r>
            <a:r>
              <a:rPr sz="2400" b="1" i="1" smtClean="0">
                <a:solidFill>
                  <a:schemeClr val="accent2"/>
                </a:solidFill>
                <a:effectLst>
                  <a:reflection blurRad="6350" stA="55000" endA="50" endPos="85000" dir="5400000" sy="-100000" algn="bl" rotWithShape="0"/>
                </a:effectLst>
              </a:rPr>
              <a:t>études</a:t>
            </a:r>
            <a:r>
              <a:rPr sz="2400" b="1" i="1" smtClean="0">
                <a:solidFill>
                  <a:schemeClr val="tx1"/>
                </a:solidFill>
                <a:effectLst>
                  <a:reflection blurRad="6350" stA="60000" endA="900" endPos="58000" dir="5400000" sy="-100000" algn="bl" rotWithShape="0"/>
                </a:effectLst>
              </a:rPr>
              <a:t> </a:t>
            </a:r>
            <a:r>
              <a:rPr sz="2400" b="1" i="1" smtClean="0">
                <a:solidFill>
                  <a:schemeClr val="accent2"/>
                </a:solidFill>
                <a:effectLst>
                  <a:reflection blurRad="6350" stA="55000" endA="50" endPos="85000" dir="5400000" sy="-100000" algn="bl" rotWithShape="0"/>
                </a:effectLst>
              </a:rPr>
              <a:t>prévisionnelles</a:t>
            </a:r>
            <a:r>
              <a:rPr sz="2400" b="1" i="1" smtClean="0">
                <a:solidFill>
                  <a:schemeClr val="tx1"/>
                </a:solidFill>
              </a:rPr>
              <a:t> </a:t>
            </a:r>
            <a:r>
              <a:rPr sz="2000" b="1" smtClean="0">
                <a:solidFill>
                  <a:schemeClr val="tx1"/>
                </a:solidFill>
              </a:rPr>
              <a:t>et des calculs des </a:t>
            </a:r>
            <a:r>
              <a:rPr sz="2400" b="1" i="1" smtClean="0">
                <a:solidFill>
                  <a:srgbClr val="00B050"/>
                </a:solidFill>
                <a:effectLst>
                  <a:reflection blurRad="6350" stA="55000" endA="50" endPos="85000" dir="5400000" sy="-100000" algn="bl" rotWithShape="0"/>
                </a:effectLst>
              </a:rPr>
              <a:t>écarts</a:t>
            </a:r>
            <a:r>
              <a:rPr sz="2000" b="1" smtClean="0">
                <a:solidFill>
                  <a:schemeClr val="tx1"/>
                </a:solidFill>
              </a:rPr>
              <a:t> très rapidement et sur une fréquence très rapprochée.</a:t>
            </a:r>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sp>
        <p:nvSpPr>
          <p:cNvPr id="6" name="Rectangle 5"/>
          <p:cNvSpPr/>
          <p:nvPr/>
        </p:nvSpPr>
        <p:spPr>
          <a:xfrm>
            <a:off x="642910" y="3929072"/>
            <a:ext cx="7286676" cy="954107"/>
          </a:xfrm>
          <a:prstGeom prst="rect">
            <a:avLst/>
          </a:prstGeom>
        </p:spPr>
        <p:txBody>
          <a:bodyPr wrap="square">
            <a:spAutoFit/>
            <a:scene3d>
              <a:camera prst="orthographicFront"/>
              <a:lightRig rig="threePt" dir="t"/>
            </a:scene3d>
            <a:sp3d extrusionH="57150">
              <a:bevelT w="38100" h="38100"/>
            </a:sp3d>
          </a:bodyPr>
          <a:lstStyle/>
          <a:p>
            <a:pPr algn="ctr"/>
            <a:r>
              <a:rPr lang="fr-FR" sz="2800" dirty="0" smtClean="0">
                <a:latin typeface="+mj-lt"/>
              </a:rPr>
              <a:t>Cet aspect est d’autant plus important que le processus budgétaire.</a:t>
            </a:r>
          </a:p>
        </p:txBody>
      </p:sp>
      <p:sp>
        <p:nvSpPr>
          <p:cNvPr id="9" name="Rectangle 8"/>
          <p:cNvSpPr/>
          <p:nvPr/>
        </p:nvSpPr>
        <p:spPr>
          <a:xfrm>
            <a:off x="428596" y="2228677"/>
            <a:ext cx="7929618" cy="1384995"/>
          </a:xfrm>
          <a:prstGeom prst="rect">
            <a:avLst/>
          </a:prstGeom>
        </p:spPr>
        <p:txBody>
          <a:bodyPr wrap="square">
            <a:spAutoFit/>
          </a:bodyPr>
          <a:lstStyle/>
          <a:p>
            <a:pPr algn="just"/>
            <a:r>
              <a:rPr lang="fr-FR" sz="2000" b="1" dirty="0" smtClean="0"/>
              <a:t>Le cœur du </a:t>
            </a:r>
            <a:r>
              <a:rPr lang="fr-FR" sz="2400" b="1" i="1" dirty="0" smtClean="0">
                <a:solidFill>
                  <a:srgbClr val="00B0F0"/>
                </a:solidFill>
                <a:effectLst>
                  <a:reflection blurRad="6350" stA="55000" endA="50" endPos="85000" dir="5400000" sy="-100000" algn="bl" rotWithShape="0"/>
                </a:effectLst>
              </a:rPr>
              <a:t>contrôle budgétaire </a:t>
            </a:r>
            <a:r>
              <a:rPr lang="fr-FR" sz="2000" b="1" dirty="0" smtClean="0"/>
              <a:t>c'est : de retrouver les causes des écarts sur le terrain, d’envisager ou de soutenir les actions correctives entreprises par les responsables opérationnels et d’aider à la mise en œuvre des solutions compte tenu des moyens disponibles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Organigramme : Alternative 3"/>
          <p:cNvSpPr/>
          <p:nvPr/>
        </p:nvSpPr>
        <p:spPr>
          <a:xfrm>
            <a:off x="0" y="2126941"/>
            <a:ext cx="3335108" cy="944875"/>
          </a:xfrm>
          <a:prstGeom prst="flowChartAlternateProcess">
            <a:avLst/>
          </a:prstGeom>
          <a:no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fr-FR" sz="8800" b="1" spc="300" dirty="0" smtClean="0">
                <a:solidFill>
                  <a:schemeClr val="tx1"/>
                </a:solidFill>
                <a:effectLst/>
                <a:latin typeface="Tw Cen MT" pitchFamily="34" charset="0"/>
                <a:ea typeface="Microsoft YaHei" pitchFamily="34" charset="-122"/>
              </a:rPr>
              <a:t>Merci</a:t>
            </a:r>
            <a:endParaRPr lang="fr-FR" sz="8800" b="1" spc="300" dirty="0">
              <a:solidFill>
                <a:schemeClr val="tx1"/>
              </a:solidFill>
              <a:effectLst/>
              <a:latin typeface="Tw Cen MT" pitchFamily="34" charset="0"/>
              <a:ea typeface="Microsoft YaHei" pitchFamily="34" charset="-122"/>
            </a:endParaRPr>
          </a:p>
        </p:txBody>
      </p:sp>
      <p:sp>
        <p:nvSpPr>
          <p:cNvPr id="7" name="ZoneTexte 6"/>
          <p:cNvSpPr txBox="1"/>
          <p:nvPr/>
        </p:nvSpPr>
        <p:spPr>
          <a:xfrm>
            <a:off x="5429256" y="0"/>
            <a:ext cx="3714744" cy="646331"/>
          </a:xfrm>
          <a:prstGeom prst="rect">
            <a:avLst/>
          </a:prstGeom>
          <a:noFill/>
        </p:spPr>
        <p:txBody>
          <a:bodyPr wrap="square" rtlCol="0">
            <a:spAutoFit/>
          </a:bodyPr>
          <a:lstStyle/>
          <a:p>
            <a:pPr algn="r"/>
            <a:r>
              <a:rPr lang="fr-FR" b="1" dirty="0" smtClean="0">
                <a:solidFill>
                  <a:schemeClr val="tx1">
                    <a:alpha val="40000"/>
                  </a:schemeClr>
                </a:solidFill>
                <a:effectLst/>
                <a:latin typeface="Tw Cen MT" pitchFamily="34" charset="0"/>
              </a:rPr>
              <a:t>EL GUERI Hajar, </a:t>
            </a:r>
            <a:r>
              <a:rPr lang="fr-FR" b="1" dirty="0" smtClean="0">
                <a:solidFill>
                  <a:schemeClr val="tx1">
                    <a:alpha val="40000"/>
                  </a:schemeClr>
                </a:solidFill>
                <a:latin typeface="Tw Cen MT" pitchFamily="34" charset="0"/>
              </a:rPr>
              <a:t>HAJJAMI Asmae</a:t>
            </a:r>
          </a:p>
          <a:p>
            <a:pPr algn="r"/>
            <a:r>
              <a:rPr lang="fr-FR" b="1" dirty="0" smtClean="0">
                <a:solidFill>
                  <a:schemeClr val="tx1">
                    <a:alpha val="40000"/>
                  </a:schemeClr>
                </a:solidFill>
                <a:effectLst/>
                <a:latin typeface="Tw Cen MT" pitchFamily="34" charset="0"/>
              </a:rPr>
              <a:t>IDRISSI Khalil, MOUNIR Sara</a:t>
            </a:r>
            <a:endParaRPr lang="fr-FR" b="1" dirty="0">
              <a:solidFill>
                <a:schemeClr val="tx1">
                  <a:alpha val="40000"/>
                </a:schemeClr>
              </a:solidFill>
              <a:effectLst/>
              <a:latin typeface="Tw Cen MT" pitchFamily="34" charset="0"/>
            </a:endParaRPr>
          </a:p>
        </p:txBody>
      </p:sp>
      <p:sp>
        <p:nvSpPr>
          <p:cNvPr id="2" name="Espace réservé du pied de page 1"/>
          <p:cNvSpPr>
            <a:spLocks noGrp="1"/>
          </p:cNvSpPr>
          <p:nvPr>
            <p:ph type="ftr" sz="quarter" idx="12"/>
          </p:nvPr>
        </p:nvSpPr>
        <p:spPr/>
        <p:txBody>
          <a:bodyPr/>
          <a:lstStyle/>
          <a:p>
            <a:r>
              <a:rPr lang="fr-FR" smtClean="0"/>
              <a:t>www.tifawt.com</a:t>
            </a:r>
            <a:endParaRPr lang="fr-BE"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7" name="Rectangle 3"/>
          <p:cNvSpPr txBox="1">
            <a:spLocks/>
          </p:cNvSpPr>
          <p:nvPr/>
        </p:nvSpPr>
        <p:spPr>
          <a:xfrm>
            <a:off x="285720" y="785800"/>
            <a:ext cx="8643998" cy="2786082"/>
          </a:xfrm>
          <a:prstGeom prst="rect">
            <a:avLst/>
          </a:prstGeom>
        </p:spPr>
        <p:txBody>
          <a:bodyPr anchor="t"/>
          <a:lstStyle/>
          <a:p>
            <a:pPr marL="271463" marR="0" lvl="0" indent="-271463" algn="l" defTabSz="914400" rtl="0" eaLnBrk="1" fontAlgn="auto" latinLnBrk="0" hangingPunct="1">
              <a:spcBef>
                <a:spcPts val="300"/>
              </a:spcBef>
              <a:spcAft>
                <a:spcPts val="0"/>
              </a:spcAft>
              <a:buClrTx/>
              <a:buSzPct val="91000"/>
              <a:tabLst/>
              <a:defRPr/>
            </a:pPr>
            <a:r>
              <a:rPr lang="fr-FR" sz="2000" b="1" dirty="0" smtClean="0">
                <a:latin typeface="Tw Cen MT" pitchFamily="34" charset="0"/>
                <a:cs typeface="Tunga" pitchFamily="34" charset="0"/>
              </a:rPr>
              <a:t>“ </a:t>
            </a:r>
            <a:r>
              <a:rPr lang="fr-FR" sz="2000" b="1" i="1" dirty="0" smtClean="0">
                <a:solidFill>
                  <a:schemeClr val="accent2"/>
                </a:solidFill>
                <a:latin typeface="Tw Cen MT" pitchFamily="34" charset="0"/>
                <a:cs typeface="Tunga" pitchFamily="34" charset="0"/>
              </a:rPr>
              <a:t>Le contrôle de gestion, la gestion budgétaire et le tableau de bord</a:t>
            </a:r>
            <a:r>
              <a:rPr lang="fr-FR" sz="2000" b="1" i="1" dirty="0" smtClean="0">
                <a:solidFill>
                  <a:schemeClr val="tx2">
                    <a:lumMod val="50000"/>
                  </a:schemeClr>
                </a:solidFill>
                <a:latin typeface="Tw Cen MT" pitchFamily="34" charset="0"/>
                <a:cs typeface="Tunga" pitchFamily="34" charset="0"/>
              </a:rPr>
              <a:t> </a:t>
            </a:r>
            <a:r>
              <a:rPr lang="fr-FR" sz="2000" b="1" dirty="0" smtClean="0">
                <a:latin typeface="Tw Cen MT" pitchFamily="34" charset="0"/>
                <a:cs typeface="Tunga" pitchFamily="34" charset="0"/>
              </a:rPr>
              <a:t>” :</a:t>
            </a:r>
            <a:r>
              <a:rPr lang="fr-FR" sz="2000" b="1" i="1" dirty="0" smtClean="0">
                <a:solidFill>
                  <a:schemeClr val="tx2">
                    <a:lumMod val="50000"/>
                  </a:schemeClr>
                </a:solidFill>
                <a:latin typeface="Tw Cen MT" pitchFamily="34" charset="0"/>
                <a:cs typeface="Tunga" pitchFamily="34" charset="0"/>
              </a:rPr>
              <a:t/>
            </a:r>
            <a:br>
              <a:rPr lang="fr-FR" sz="2000" b="1" i="1" dirty="0" smtClean="0">
                <a:solidFill>
                  <a:schemeClr val="tx2">
                    <a:lumMod val="50000"/>
                  </a:schemeClr>
                </a:solidFill>
                <a:latin typeface="Tw Cen MT" pitchFamily="34" charset="0"/>
                <a:cs typeface="Tunga" pitchFamily="34" charset="0"/>
              </a:rPr>
            </a:br>
            <a:r>
              <a:rPr lang="fr-FR" sz="2000" b="1" dirty="0" smtClean="0">
                <a:latin typeface="Tw Cen MT" pitchFamily="34" charset="0"/>
                <a:cs typeface="Tunga" pitchFamily="34" charset="0"/>
              </a:rPr>
              <a:t>ouvrage de Dr. ZAAM Houria </a:t>
            </a:r>
            <a:endParaRPr lang="fr-FR" sz="2000" dirty="0" smtClean="0">
              <a:solidFill>
                <a:srgbClr val="F7A209"/>
              </a:solidFill>
              <a:latin typeface="Tw Cen MT" pitchFamily="34" charset="0"/>
              <a:cs typeface="Tunga" pitchFamily="34" charset="0"/>
            </a:endParaRPr>
          </a:p>
          <a:p>
            <a:pPr marL="271463" lvl="0" indent="-271463">
              <a:spcBef>
                <a:spcPts val="300"/>
              </a:spcBef>
              <a:buSzPct val="91000"/>
              <a:defRPr/>
            </a:pPr>
            <a:r>
              <a:rPr lang="fr-FR" sz="2000" b="1" dirty="0" smtClean="0">
                <a:latin typeface="Tw Cen MT" pitchFamily="34" charset="0"/>
                <a:cs typeface="Tunga" pitchFamily="34" charset="0"/>
              </a:rPr>
              <a:t>“</a:t>
            </a:r>
            <a:r>
              <a:rPr lang="fr-FR" sz="2000" b="1" i="1" dirty="0" smtClean="0">
                <a:solidFill>
                  <a:schemeClr val="accent2"/>
                </a:solidFill>
                <a:latin typeface="Tw Cen MT" pitchFamily="34" charset="0"/>
                <a:cs typeface="Tunga" pitchFamily="34" charset="0"/>
              </a:rPr>
              <a:t>TQG Tome 3</a:t>
            </a:r>
            <a:r>
              <a:rPr lang="fr-FR" sz="2000" b="1" dirty="0" smtClean="0">
                <a:latin typeface="Tw Cen MT" pitchFamily="34" charset="0"/>
                <a:cs typeface="Tunga" pitchFamily="34" charset="0"/>
              </a:rPr>
              <a:t>” Partie </a:t>
            </a:r>
            <a:r>
              <a:rPr kumimoji="0" lang="fr-FR" sz="2000" b="1" i="0" u="none" strike="noStrike" kern="1200" cap="none" spc="0" normalizeH="0" noProof="0" dirty="0" smtClean="0">
                <a:ln>
                  <a:noFill/>
                </a:ln>
                <a:effectLst/>
                <a:uLnTx/>
                <a:uFillTx/>
                <a:latin typeface="Tw Cen MT" pitchFamily="34" charset="0"/>
                <a:cs typeface="Tunga" pitchFamily="34" charset="0"/>
              </a:rPr>
              <a:t>Gestion prévisionnelle de : </a:t>
            </a:r>
            <a:r>
              <a:rPr kumimoji="0" lang="fr-FR" sz="2000" b="1" i="1" u="none" strike="noStrike" kern="1200" cap="none" spc="0" normalizeH="0" noProof="0" dirty="0" smtClean="0">
                <a:ln>
                  <a:noFill/>
                </a:ln>
                <a:effectLst/>
                <a:uLnTx/>
                <a:uFillTx/>
                <a:latin typeface="Tw Cen MT" pitchFamily="34" charset="0"/>
                <a:cs typeface="Tunga" pitchFamily="34" charset="0"/>
              </a:rPr>
              <a:t>C. Pérochon, M. Chahib, M. Mhamdi, A. Qazdar</a:t>
            </a:r>
          </a:p>
          <a:p>
            <a:pPr marL="271463" indent="-271463"/>
            <a:r>
              <a:rPr lang="fr-FR" sz="2000" b="1" dirty="0" smtClean="0">
                <a:latin typeface="Tw Cen MT" pitchFamily="34" charset="0"/>
                <a:cs typeface="Tunga" pitchFamily="34" charset="0"/>
              </a:rPr>
              <a:t>“</a:t>
            </a:r>
            <a:r>
              <a:rPr lang="fr-FR" sz="2000" b="1" i="1" dirty="0" smtClean="0">
                <a:solidFill>
                  <a:schemeClr val="accent2"/>
                </a:solidFill>
                <a:latin typeface="Tw Cen MT" pitchFamily="34" charset="0"/>
                <a:cs typeface="Tunga" pitchFamily="34" charset="0"/>
              </a:rPr>
              <a:t>DCG 11</a:t>
            </a:r>
            <a:r>
              <a:rPr lang="fr-FR" sz="2000" b="1" dirty="0" smtClean="0">
                <a:latin typeface="Tw Cen MT" pitchFamily="34" charset="0"/>
                <a:cs typeface="Tunga" pitchFamily="34" charset="0"/>
              </a:rPr>
              <a:t>” Contrôle de gestion de </a:t>
            </a:r>
            <a:r>
              <a:rPr lang="fr-FR" sz="2000" b="1" i="1" dirty="0" smtClean="0">
                <a:latin typeface="Tw Cen MT" pitchFamily="34" charset="0"/>
                <a:cs typeface="Tunga" pitchFamily="34" charset="0"/>
              </a:rPr>
              <a:t>: Sépari, Claude Alazard et José Destour</a:t>
            </a:r>
          </a:p>
          <a:p>
            <a:pPr marL="271463" indent="-271463"/>
            <a:r>
              <a:rPr lang="fr-FR" sz="2000" b="1" dirty="0" smtClean="0">
                <a:latin typeface="Tw Cen MT" pitchFamily="34" charset="0"/>
                <a:cs typeface="Tunga" pitchFamily="34" charset="0"/>
              </a:rPr>
              <a:t>“</a:t>
            </a:r>
            <a:r>
              <a:rPr lang="fr-FR" sz="2000" b="1" i="1" dirty="0" smtClean="0">
                <a:solidFill>
                  <a:schemeClr val="accent2"/>
                </a:solidFill>
                <a:latin typeface="Tw Cen MT" pitchFamily="34" charset="0"/>
                <a:cs typeface="Tunga" pitchFamily="34" charset="0"/>
              </a:rPr>
              <a:t>MBA L’essentiel du management </a:t>
            </a:r>
            <a:r>
              <a:rPr lang="fr-FR" sz="2000" b="1" dirty="0" smtClean="0">
                <a:latin typeface="Tw Cen MT" pitchFamily="34" charset="0"/>
                <a:cs typeface="Tunga" pitchFamily="34" charset="0"/>
              </a:rPr>
              <a:t>” Partie Contrôle de gestion de : </a:t>
            </a:r>
            <a:r>
              <a:rPr lang="fr-FR" sz="2000" b="1" i="1" dirty="0" smtClean="0">
                <a:latin typeface="Tw Cen MT" pitchFamily="34" charset="0"/>
                <a:cs typeface="Tunga" pitchFamily="34" charset="0"/>
              </a:rPr>
              <a:t>Marc Bertonèche et Dominique Jacquet</a:t>
            </a:r>
          </a:p>
        </p:txBody>
      </p:sp>
      <p:pic>
        <p:nvPicPr>
          <p:cNvPr id="6" name="Picture 2" descr="D:\Photos d'éxposé\header_niveau_1.jpg"/>
          <p:cNvPicPr>
            <a:picLocks noChangeAspect="1" noChangeArrowheads="1"/>
          </p:cNvPicPr>
          <p:nvPr/>
        </p:nvPicPr>
        <p:blipFill>
          <a:blip r:embed="rId3">
            <a:lum contrast="30000"/>
          </a:blip>
          <a:srcRect l="70834"/>
          <a:stretch>
            <a:fillRect/>
          </a:stretch>
        </p:blipFill>
        <p:spPr bwMode="auto">
          <a:xfrm>
            <a:off x="6357950" y="3357568"/>
            <a:ext cx="2786050" cy="1785933"/>
          </a:xfrm>
          <a:prstGeom prst="rect">
            <a:avLst/>
          </a:prstGeom>
          <a:noFill/>
        </p:spPr>
      </p:pic>
      <p:sp>
        <p:nvSpPr>
          <p:cNvPr id="8" name="Rectangle 2"/>
          <p:cNvSpPr txBox="1">
            <a:spLocks/>
          </p:cNvSpPr>
          <p:nvPr/>
        </p:nvSpPr>
        <p:spPr>
          <a:xfrm>
            <a:off x="0" y="3857634"/>
            <a:ext cx="6643702" cy="1092096"/>
          </a:xfrm>
          <a:prstGeom prst="rect">
            <a:avLst/>
          </a:prstGeom>
        </p:spPr>
        <p:txBody>
          <a:bodyPr anchor="ctr">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rgbClr val="F89614"/>
                </a:solidFill>
                <a:effectLst/>
                <a:uLnTx/>
                <a:uFillTx/>
                <a:latin typeface="Bernard MT Condensed" pitchFamily="18" charset="0"/>
                <a:ea typeface="+mj-ea"/>
                <a:cs typeface="+mj-cs"/>
              </a:rPr>
              <a:t>Bibliographie</a:t>
            </a:r>
            <a:r>
              <a:rPr kumimoji="0" lang="fr-FR" sz="4800" b="1" i="0" u="none" strike="noStrike" kern="1200" cap="none" spc="0" normalizeH="0" noProof="0" dirty="0" smtClean="0">
                <a:ln>
                  <a:noFill/>
                </a:ln>
                <a:solidFill>
                  <a:srgbClr val="F89614"/>
                </a:solidFill>
                <a:effectLst/>
                <a:uLnTx/>
                <a:uFillTx/>
                <a:latin typeface="Bernard MT Condensed" pitchFamily="18" charset="0"/>
                <a:ea typeface="+mj-ea"/>
                <a:cs typeface="+mj-cs"/>
              </a:rPr>
              <a:t> </a:t>
            </a:r>
            <a:r>
              <a:rPr kumimoji="0" lang="fr-FR" sz="4800" b="1" i="0" u="none" strike="noStrike" kern="1200" cap="none" spc="0" normalizeH="0" baseline="0" noProof="0" dirty="0" smtClean="0">
                <a:ln>
                  <a:noFill/>
                </a:ln>
                <a:solidFill>
                  <a:srgbClr val="F89614"/>
                </a:solidFill>
                <a:effectLst/>
                <a:uLnTx/>
                <a:uFillTx/>
                <a:latin typeface="Bernard MT Condensed" pitchFamily="18" charset="0"/>
                <a:ea typeface="+mj-ea"/>
                <a:cs typeface="+mj-cs"/>
              </a:rPr>
              <a:t>de référence</a:t>
            </a:r>
            <a:endParaRPr kumimoji="0" lang="fr-FR" sz="4800" b="0" i="0" u="none" strike="noStrike" kern="1200" cap="none" spc="0" normalizeH="0" baseline="0" noProof="0" dirty="0" smtClean="0">
              <a:ln>
                <a:noFill/>
              </a:ln>
              <a:solidFill>
                <a:srgbClr val="F89614"/>
              </a:solidFill>
              <a:effectLst/>
              <a:uLnTx/>
              <a:uFillTx/>
              <a:latin typeface="Bernard MT Condensed" pitchFamily="18" charset="0"/>
              <a:ea typeface="+mj-ea"/>
              <a:cs typeface="+mj-cs"/>
            </a:endParaRPr>
          </a:p>
        </p:txBody>
      </p:sp>
      <p:sp>
        <p:nvSpPr>
          <p:cNvPr id="2" name="Espace réservé du pied de page 1"/>
          <p:cNvSpPr>
            <a:spLocks noGrp="1"/>
          </p:cNvSpPr>
          <p:nvPr>
            <p:ph type="ftr" sz="quarter" idx="11"/>
          </p:nvPr>
        </p:nvSpPr>
        <p:spPr/>
        <p:txBody>
          <a:bodyPr/>
          <a:lstStyle/>
          <a:p>
            <a:r>
              <a:rPr lang="fr-FR" smtClean="0"/>
              <a:t>www.tifawt.com</a:t>
            </a:r>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8" descr="kij.PNG"/>
          <p:cNvPicPr>
            <a:picLocks noChangeAspect="1"/>
          </p:cNvPicPr>
          <p:nvPr/>
        </p:nvPicPr>
        <p:blipFill>
          <a:blip r:embed="rId3">
            <a:lum contrast="20000"/>
          </a:blip>
          <a:srcRect l="5000" b="6249"/>
          <a:stretch>
            <a:fillRect/>
          </a:stretch>
        </p:blipFill>
        <p:spPr>
          <a:xfrm flipH="1">
            <a:off x="5929322" y="1857370"/>
            <a:ext cx="2714644" cy="2357454"/>
          </a:xfrm>
          <a:prstGeom prst="rect">
            <a:avLst/>
          </a:prstGeom>
          <a:ln>
            <a:noFill/>
          </a:ln>
          <a:effectLst>
            <a:softEdge rad="112500"/>
          </a:effectLst>
        </p:spPr>
      </p:pic>
      <p:sp>
        <p:nvSpPr>
          <p:cNvPr id="4" name="Titre 3"/>
          <p:cNvSpPr>
            <a:spLocks noGrp="1"/>
          </p:cNvSpPr>
          <p:nvPr>
            <p:ph type="title"/>
          </p:nvPr>
        </p:nvSpPr>
        <p:spPr/>
        <p:txBody>
          <a:bodyPr/>
          <a:lstStyle/>
          <a:p>
            <a:pPr algn="l"/>
            <a:r>
              <a:rPr lang="fr-FR" dirty="0" smtClean="0"/>
              <a:t>P</a:t>
            </a:r>
            <a:r>
              <a:rPr smtClean="0"/>
              <a:t>our introduir</a:t>
            </a:r>
            <a:r>
              <a:rPr lang="fr-FR" dirty="0" smtClean="0"/>
              <a:t>…</a:t>
            </a:r>
            <a:endParaRPr lang="fr-FR" dirty="0"/>
          </a:p>
        </p:txBody>
      </p:sp>
      <p:sp>
        <p:nvSpPr>
          <p:cNvPr id="5" name="Espace réservé du contenu 4"/>
          <p:cNvSpPr>
            <a:spLocks noGrp="1"/>
          </p:cNvSpPr>
          <p:nvPr>
            <p:ph idx="1"/>
          </p:nvPr>
        </p:nvSpPr>
        <p:spPr>
          <a:xfrm>
            <a:off x="642910" y="1142990"/>
            <a:ext cx="7715304" cy="714380"/>
          </a:xfrm>
        </p:spPr>
        <p:txBody>
          <a:bodyPr>
            <a:noAutofit/>
          </a:bodyPr>
          <a:lstStyle/>
          <a:p>
            <a:pPr marL="0" indent="271463" algn="ctr">
              <a:buNone/>
            </a:pPr>
            <a:r>
              <a:rPr sz="2200" b="1" smtClean="0">
                <a:solidFill>
                  <a:schemeClr val="tx1"/>
                </a:solidFill>
                <a:effectLst>
                  <a:reflection blurRad="6350" stA="55000" endA="50" endPos="85000" dir="5400000" sy="-100000" algn="bl" rotWithShape="0"/>
                </a:effectLst>
              </a:rPr>
              <a:t>La gestion budgétaire </a:t>
            </a:r>
            <a:r>
              <a:rPr sz="2000" b="1" smtClean="0"/>
              <a:t>conduit à la mise en place d’un </a:t>
            </a:r>
            <a:r>
              <a:rPr sz="2000" b="1" smtClean="0">
                <a:solidFill>
                  <a:schemeClr val="accent6"/>
                </a:solidFill>
              </a:rPr>
              <a:t>réseau</a:t>
            </a:r>
            <a:r>
              <a:rPr sz="2000" b="1" smtClean="0"/>
              <a:t> de </a:t>
            </a:r>
            <a:r>
              <a:rPr sz="2000" b="1" smtClean="0">
                <a:solidFill>
                  <a:schemeClr val="accent1"/>
                </a:solidFill>
              </a:rPr>
              <a:t>budgets </a:t>
            </a:r>
            <a:r>
              <a:rPr sz="2000" b="1" smtClean="0"/>
              <a:t>couvrant toutes </a:t>
            </a:r>
            <a:r>
              <a:rPr sz="2000" b="1" smtClean="0">
                <a:solidFill>
                  <a:schemeClr val="accent2">
                    <a:lumMod val="75000"/>
                  </a:schemeClr>
                </a:solidFill>
              </a:rPr>
              <a:t>les activités</a:t>
            </a:r>
            <a:r>
              <a:rPr sz="2000" b="1" smtClean="0"/>
              <a:t> de l’entreprise.</a:t>
            </a:r>
          </a:p>
        </p:txBody>
      </p:sp>
      <p:sp>
        <p:nvSpPr>
          <p:cNvPr id="8" name="Rectangle 7"/>
          <p:cNvSpPr/>
          <p:nvPr/>
        </p:nvSpPr>
        <p:spPr>
          <a:xfrm>
            <a:off x="214282" y="1928808"/>
            <a:ext cx="5786478" cy="1938992"/>
          </a:xfrm>
          <a:prstGeom prst="rect">
            <a:avLst/>
          </a:prstGeom>
        </p:spPr>
        <p:txBody>
          <a:bodyPr wrap="square">
            <a:spAutoFit/>
          </a:bodyPr>
          <a:lstStyle/>
          <a:p>
            <a:pPr algn="just" fontAlgn="base"/>
            <a:r>
              <a:rPr lang="fr-FR" sz="2000" b="1" dirty="0" smtClean="0">
                <a:solidFill>
                  <a:schemeClr val="accent5"/>
                </a:solidFill>
              </a:rPr>
              <a:t>Pour élaborer tous les </a:t>
            </a:r>
            <a:r>
              <a:rPr lang="fr-FR" sz="2000" b="1" dirty="0" smtClean="0">
                <a:solidFill>
                  <a:srgbClr val="00B050"/>
                </a:solidFill>
              </a:rPr>
              <a:t>budgets</a:t>
            </a:r>
            <a:r>
              <a:rPr lang="fr-FR" sz="2000" b="1" dirty="0" smtClean="0">
                <a:solidFill>
                  <a:schemeClr val="accent5"/>
                </a:solidFill>
              </a:rPr>
              <a:t> et leur </a:t>
            </a:r>
            <a:r>
              <a:rPr lang="fr-FR" sz="2000" b="1" dirty="0" smtClean="0">
                <a:solidFill>
                  <a:schemeClr val="accent3"/>
                </a:solidFill>
              </a:rPr>
              <a:t>articulation</a:t>
            </a:r>
            <a:r>
              <a:rPr lang="fr-FR" sz="2000" b="1" dirty="0" smtClean="0">
                <a:solidFill>
                  <a:schemeClr val="accent5"/>
                </a:solidFill>
              </a:rPr>
              <a:t>, il est nécessaire, en amont, d’établir </a:t>
            </a:r>
            <a:r>
              <a:rPr lang="fr-FR" sz="2000" b="1" dirty="0" smtClean="0">
                <a:solidFill>
                  <a:srgbClr val="0070C0"/>
                </a:solidFill>
              </a:rPr>
              <a:t>des prévisions </a:t>
            </a:r>
            <a:r>
              <a:rPr lang="fr-FR" sz="2000" b="1" dirty="0" smtClean="0">
                <a:solidFill>
                  <a:schemeClr val="accent5"/>
                </a:solidFill>
              </a:rPr>
              <a:t>d’activité, de vente, </a:t>
            </a:r>
            <a:r>
              <a:rPr lang="fr-FR" sz="2000" b="1" dirty="0" smtClean="0">
                <a:solidFill>
                  <a:schemeClr val="accent2">
                    <a:lumMod val="75000"/>
                  </a:schemeClr>
                </a:solidFill>
              </a:rPr>
              <a:t>de production </a:t>
            </a:r>
            <a:r>
              <a:rPr lang="fr-FR" sz="2000" b="1" dirty="0" smtClean="0">
                <a:solidFill>
                  <a:schemeClr val="accent5"/>
                </a:solidFill>
              </a:rPr>
              <a:t>et de synthétiser tous les éléments de</a:t>
            </a:r>
            <a:r>
              <a:rPr lang="fr-FR" sz="2000" b="1" dirty="0" smtClean="0">
                <a:solidFill>
                  <a:srgbClr val="00B050"/>
                </a:solidFill>
              </a:rPr>
              <a:t> coûts </a:t>
            </a:r>
            <a:r>
              <a:rPr lang="fr-FR" sz="2000" b="1" dirty="0" smtClean="0">
                <a:solidFill>
                  <a:schemeClr val="accent5"/>
                </a:solidFill>
              </a:rPr>
              <a:t>grâce à </a:t>
            </a:r>
            <a:r>
              <a:rPr lang="fr-FR" sz="2000" b="1" dirty="0" smtClean="0">
                <a:solidFill>
                  <a:srgbClr val="F89614"/>
                </a:solidFill>
              </a:rPr>
              <a:t>des techniques </a:t>
            </a:r>
            <a:r>
              <a:rPr lang="fr-FR" sz="2000" b="1" dirty="0" smtClean="0">
                <a:solidFill>
                  <a:schemeClr val="accent5"/>
                </a:solidFill>
              </a:rPr>
              <a:t>et des </a:t>
            </a:r>
            <a:r>
              <a:rPr lang="fr-FR" sz="2000" b="1" dirty="0" smtClean="0">
                <a:solidFill>
                  <a:schemeClr val="accent3"/>
                </a:solidFill>
              </a:rPr>
              <a:t>modèles</a:t>
            </a:r>
            <a:r>
              <a:rPr lang="fr-FR" sz="2000" b="1" dirty="0" smtClean="0">
                <a:solidFill>
                  <a:schemeClr val="accent5"/>
                </a:solidFill>
              </a:rPr>
              <a:t> qui représentent les </a:t>
            </a:r>
            <a:r>
              <a:rPr lang="fr-FR" sz="2000" b="1" dirty="0" smtClean="0">
                <a:solidFill>
                  <a:srgbClr val="FF0000"/>
                </a:solidFill>
              </a:rPr>
              <a:t>choix</a:t>
            </a:r>
            <a:r>
              <a:rPr lang="fr-FR" sz="2000" b="1" dirty="0" smtClean="0">
                <a:solidFill>
                  <a:schemeClr val="accent5"/>
                </a:solidFill>
              </a:rPr>
              <a:t> de </a:t>
            </a:r>
            <a:r>
              <a:rPr lang="fr-FR" sz="2000" b="1" dirty="0" smtClean="0">
                <a:solidFill>
                  <a:schemeClr val="accent6">
                    <a:lumMod val="75000"/>
                  </a:schemeClr>
                </a:solidFill>
              </a:rPr>
              <a:t>gestion de l’entreprise.</a:t>
            </a:r>
          </a:p>
        </p:txBody>
      </p:sp>
      <p:sp>
        <p:nvSpPr>
          <p:cNvPr id="9" name="Rectangle 8"/>
          <p:cNvSpPr/>
          <p:nvPr/>
        </p:nvSpPr>
        <p:spPr>
          <a:xfrm>
            <a:off x="500034" y="4000510"/>
            <a:ext cx="6286544" cy="830997"/>
          </a:xfrm>
          <a:prstGeom prst="rect">
            <a:avLst/>
          </a:prstGeom>
        </p:spPr>
        <p:txBody>
          <a:bodyPr wrap="square">
            <a:spAutoFit/>
            <a:scene3d>
              <a:camera prst="orthographicFront"/>
              <a:lightRig rig="threePt" dir="t"/>
            </a:scene3d>
            <a:sp3d extrusionH="57150">
              <a:bevelT w="38100" h="38100"/>
            </a:sp3d>
          </a:bodyPr>
          <a:lstStyle/>
          <a:p>
            <a:pPr algn="ctr"/>
            <a:r>
              <a:rPr lang="fr-FR" sz="2400" dirty="0" smtClean="0">
                <a:solidFill>
                  <a:schemeClr val="tx1">
                    <a:lumMod val="65000"/>
                    <a:lumOff val="35000"/>
                  </a:schemeClr>
                </a:solidFill>
                <a:latin typeface="+mj-lt"/>
              </a:rPr>
              <a:t>C’est l’objet précisément de la gestion budgétaire</a:t>
            </a:r>
          </a:p>
        </p:txBody>
      </p:sp>
      <p:sp>
        <p:nvSpPr>
          <p:cNvPr id="11" name="Espace réservé du pied de page 10"/>
          <p:cNvSpPr>
            <a:spLocks noGrp="1"/>
          </p:cNvSpPr>
          <p:nvPr>
            <p:ph type="ftr" sz="quarter" idx="11"/>
          </p:nvPr>
        </p:nvSpPr>
        <p:spPr/>
        <p:txBody>
          <a:bodyPr/>
          <a:lstStyle/>
          <a:p>
            <a:r>
              <a:rPr lang="fr-FR" smtClean="0"/>
              <a:t>www.tifawt.com</a:t>
            </a:r>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Photos d'éxposé\Oriebtation- Amélioration\kij.PNG"/>
          <p:cNvPicPr>
            <a:picLocks noChangeAspect="1" noChangeArrowheads="1"/>
          </p:cNvPicPr>
          <p:nvPr/>
        </p:nvPicPr>
        <p:blipFill>
          <a:blip r:embed="rId3" cstate="print"/>
          <a:srcRect l="15385" t="1" r="17626"/>
          <a:stretch>
            <a:fillRect/>
          </a:stretch>
        </p:blipFill>
        <p:spPr bwMode="auto">
          <a:xfrm>
            <a:off x="6357950" y="2857502"/>
            <a:ext cx="2214578" cy="2286016"/>
          </a:xfrm>
          <a:prstGeom prst="rect">
            <a:avLst/>
          </a:prstGeom>
          <a:ln>
            <a:noFill/>
          </a:ln>
          <a:effectLst/>
        </p:spPr>
      </p:pic>
      <p:graphicFrame>
        <p:nvGraphicFramePr>
          <p:cNvPr id="6" name="Espace réservé du contenu 5"/>
          <p:cNvGraphicFramePr>
            <a:graphicFrameLocks noGrp="1"/>
          </p:cNvGraphicFramePr>
          <p:nvPr>
            <p:ph idx="1"/>
          </p:nvPr>
        </p:nvGraphicFramePr>
        <p:xfrm>
          <a:off x="142844" y="1214428"/>
          <a:ext cx="8143932"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pied de page 3"/>
          <p:cNvSpPr>
            <a:spLocks noGrp="1"/>
          </p:cNvSpPr>
          <p:nvPr>
            <p:ph type="ftr" sz="quarter" idx="11"/>
          </p:nvPr>
        </p:nvSpPr>
        <p:spPr/>
        <p:txBody>
          <a:bodyPr/>
          <a:lstStyle/>
          <a:p>
            <a:r>
              <a:rPr lang="fr-FR" smtClean="0"/>
              <a:t>www.tifawt.com</a:t>
            </a:r>
            <a:endParaRPr lang="fr-BE" dirty="0"/>
          </a:p>
        </p:txBody>
      </p:sp>
      <p:sp>
        <p:nvSpPr>
          <p:cNvPr id="8" name="Titre 1"/>
          <p:cNvSpPr>
            <a:spLocks noGrp="1"/>
          </p:cNvSpPr>
          <p:nvPr>
            <p:ph type="title"/>
          </p:nvPr>
        </p:nvSpPr>
        <p:spPr>
          <a:xfrm>
            <a:off x="457202" y="214302"/>
            <a:ext cx="7848600" cy="857250"/>
          </a:xfrm>
        </p:spPr>
        <p:txBody>
          <a:bodyPr/>
          <a:lstStyle/>
          <a:p>
            <a:pPr algn="l"/>
            <a:r>
              <a:rPr lang="fr-FR" dirty="0" smtClean="0"/>
              <a:t>L</a:t>
            </a:r>
            <a:r>
              <a:rPr smtClean="0"/>
              <a:t>a procédure budgétaire</a:t>
            </a:r>
            <a:endParaRPr lang="fr-FR" dirty="0"/>
          </a:p>
        </p:txBody>
      </p:sp>
      <p:sp>
        <p:nvSpPr>
          <p:cNvPr id="7" name="Accolade fermante 6"/>
          <p:cNvSpPr/>
          <p:nvPr/>
        </p:nvSpPr>
        <p:spPr>
          <a:xfrm rot="15216383">
            <a:off x="4120803" y="260620"/>
            <a:ext cx="301023" cy="3592052"/>
          </a:xfrm>
          <a:prstGeom prst="rightBrace">
            <a:avLst>
              <a:gd name="adj1" fmla="val 104254"/>
              <a:gd name="adj2" fmla="val 51407"/>
            </a:avLst>
          </a:prstGeom>
          <a:noFill/>
          <a:ln>
            <a:solidFill>
              <a:schemeClr val="tx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rtlCol="0" anchor="ctr"/>
          <a:lstStyle/>
          <a:p>
            <a:pPr algn="ctr"/>
            <a:endParaRPr lang="fr-FR" dirty="0"/>
          </a:p>
        </p:txBody>
      </p:sp>
      <p:sp>
        <p:nvSpPr>
          <p:cNvPr id="10" name="ZoneTexte 9"/>
          <p:cNvSpPr txBox="1"/>
          <p:nvPr/>
        </p:nvSpPr>
        <p:spPr>
          <a:xfrm rot="20628816">
            <a:off x="2584997" y="1383477"/>
            <a:ext cx="2824854"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2800" b="1" dirty="0" smtClean="0"/>
              <a:t>Calcul des écarts</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7" name="Image 6" descr="D:\Photos d'éxposé\Idées- question\je voie.jpg"/>
          <p:cNvPicPr/>
          <p:nvPr/>
        </p:nvPicPr>
        <p:blipFill>
          <a:blip r:embed="rId4"/>
          <a:stretch>
            <a:fillRect/>
          </a:stretch>
        </p:blipFill>
        <p:spPr bwMode="auto">
          <a:xfrm>
            <a:off x="0" y="1785932"/>
            <a:ext cx="2214546" cy="3357568"/>
          </a:xfrm>
          <a:prstGeom prst="rect">
            <a:avLst/>
          </a:prstGeom>
          <a:ln>
            <a:noFill/>
          </a:ln>
          <a:effectLst>
            <a:softEdge rad="31750"/>
          </a:effectLst>
        </p:spPr>
      </p:pic>
      <p:graphicFrame>
        <p:nvGraphicFramePr>
          <p:cNvPr id="6" name="Espace réservé du contenu 5"/>
          <p:cNvGraphicFramePr>
            <a:graphicFrameLocks noGrp="1"/>
          </p:cNvGraphicFramePr>
          <p:nvPr>
            <p:ph idx="1"/>
          </p:nvPr>
        </p:nvGraphicFramePr>
        <p:xfrm>
          <a:off x="2143108" y="857238"/>
          <a:ext cx="6357982" cy="41434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Espace réservé du pied de page 8"/>
          <p:cNvSpPr>
            <a:spLocks noGrp="1"/>
          </p:cNvSpPr>
          <p:nvPr>
            <p:ph type="ftr" sz="quarter" idx="11"/>
          </p:nvPr>
        </p:nvSpPr>
        <p:spPr/>
        <p:txBody>
          <a:bodyPr/>
          <a:lstStyle/>
          <a:p>
            <a:r>
              <a:rPr lang="fr-FR" smtClean="0"/>
              <a:t>www.tifawt.com</a:t>
            </a:r>
            <a:endParaRPr lang="fr-BE" dirty="0"/>
          </a:p>
        </p:txBody>
      </p:sp>
      <p:sp>
        <p:nvSpPr>
          <p:cNvPr id="10" name="Titre 9"/>
          <p:cNvSpPr>
            <a:spLocks noGrp="1"/>
          </p:cNvSpPr>
          <p:nvPr>
            <p:ph type="title"/>
          </p:nvPr>
        </p:nvSpPr>
        <p:spPr>
          <a:xfrm>
            <a:off x="509614" y="71420"/>
            <a:ext cx="7848600" cy="714380"/>
          </a:xfrm>
        </p:spPr>
        <p:txBody>
          <a:bodyPr>
            <a:normAutofit/>
          </a:bodyPr>
          <a:lstStyle/>
          <a:p>
            <a:pPr algn="l"/>
            <a:r>
              <a:rPr lang="fr-FR" sz="4000" dirty="0" smtClean="0"/>
              <a:t>L</a:t>
            </a:r>
            <a:r>
              <a:rPr sz="4000" smtClean="0"/>
              <a:t>e passage prévisions-budget</a:t>
            </a:r>
            <a:endParaRPr lang="fr-FR"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Sans titre.png"/>
          <p:cNvPicPr>
            <a:picLocks noGrp="1"/>
          </p:cNvPicPr>
          <p:nvPr>
            <p:ph idx="1"/>
          </p:nvPr>
        </p:nvPicPr>
        <p:blipFill>
          <a:blip r:embed="rId2"/>
          <a:srcRect b="5555"/>
          <a:stretch>
            <a:fillRect/>
          </a:stretch>
        </p:blipFill>
        <p:spPr>
          <a:xfrm>
            <a:off x="1928794" y="0"/>
            <a:ext cx="6643734" cy="5143500"/>
          </a:xfrm>
          <a:prstGeom prst="rect">
            <a:avLst/>
          </a:prstGeom>
        </p:spPr>
      </p:pic>
      <p:sp>
        <p:nvSpPr>
          <p:cNvPr id="4" name="Espace réservé du pied de page 3"/>
          <p:cNvSpPr>
            <a:spLocks noGrp="1"/>
          </p:cNvSpPr>
          <p:nvPr>
            <p:ph type="ftr" sz="quarter" idx="11"/>
          </p:nvPr>
        </p:nvSpPr>
        <p:spPr/>
        <p:txBody>
          <a:bodyPr/>
          <a:lstStyle/>
          <a:p>
            <a:r>
              <a:rPr lang="fr-FR" smtClean="0"/>
              <a:t>www.tifawt.com</a:t>
            </a:r>
            <a:endParaRPr lang="fr-BE" dirty="0"/>
          </a:p>
        </p:txBody>
      </p:sp>
      <p:pic>
        <p:nvPicPr>
          <p:cNvPr id="1026" name="Picture 2" descr="D:\Photos d'éxposé\Homme\étude.png"/>
          <p:cNvPicPr>
            <a:picLocks noChangeAspect="1" noChangeArrowheads="1"/>
          </p:cNvPicPr>
          <p:nvPr/>
        </p:nvPicPr>
        <p:blipFill>
          <a:blip r:embed="rId3"/>
          <a:srcRect l="26398" r="6400"/>
          <a:stretch>
            <a:fillRect/>
          </a:stretch>
        </p:blipFill>
        <p:spPr bwMode="auto">
          <a:xfrm>
            <a:off x="0" y="0"/>
            <a:ext cx="2000232" cy="5143499"/>
          </a:xfrm>
          <a:prstGeom prst="rect">
            <a:avLst/>
          </a:prstGeom>
          <a:ln>
            <a:noFill/>
          </a:ln>
          <a:effectLst/>
        </p:spPr>
      </p:pic>
      <p:sp>
        <p:nvSpPr>
          <p:cNvPr id="7" name="Titre 1"/>
          <p:cNvSpPr>
            <a:spLocks noGrp="1"/>
          </p:cNvSpPr>
          <p:nvPr>
            <p:ph type="title"/>
          </p:nvPr>
        </p:nvSpPr>
        <p:spPr>
          <a:xfrm>
            <a:off x="5214942" y="142858"/>
            <a:ext cx="3357586" cy="1000132"/>
          </a:xfrm>
          <a:noFill/>
        </p:spPr>
        <p:txBody>
          <a:bodyPr>
            <a:noAutofit/>
          </a:bodyPr>
          <a:lstStyle/>
          <a:p>
            <a:pPr algn="r"/>
            <a:r>
              <a:rPr lang="fr-FR" sz="2200" dirty="0" smtClean="0">
                <a:solidFill>
                  <a:schemeClr val="accent1"/>
                </a:solidFill>
              </a:rPr>
              <a:t>Exemple</a:t>
            </a:r>
            <a:br>
              <a:rPr lang="fr-FR" sz="2200" dirty="0" smtClean="0">
                <a:solidFill>
                  <a:schemeClr val="accent1"/>
                </a:solidFill>
              </a:rPr>
            </a:br>
            <a:r>
              <a:rPr lang="fr-FR" sz="2200" dirty="0" smtClean="0">
                <a:solidFill>
                  <a:schemeClr val="accent1"/>
                </a:solidFill>
              </a:rPr>
              <a:t>d’élaboration du</a:t>
            </a:r>
            <a:br>
              <a:rPr lang="fr-FR" sz="2200" dirty="0" smtClean="0">
                <a:solidFill>
                  <a:schemeClr val="accent1"/>
                </a:solidFill>
              </a:rPr>
            </a:br>
            <a:r>
              <a:rPr lang="fr-FR" sz="2200" dirty="0" smtClean="0">
                <a:solidFill>
                  <a:schemeClr val="accent1"/>
                </a:solidFill>
              </a:rPr>
              <a:t>budget de la</a:t>
            </a:r>
            <a:br>
              <a:rPr lang="fr-FR" sz="2200" dirty="0" smtClean="0">
                <a:solidFill>
                  <a:schemeClr val="accent1"/>
                </a:solidFill>
              </a:rPr>
            </a:br>
            <a:r>
              <a:rPr lang="fr-FR" sz="2200" dirty="0" smtClean="0">
                <a:solidFill>
                  <a:schemeClr val="accent1"/>
                </a:solidFill>
              </a:rPr>
              <a:t>production</a:t>
            </a:r>
            <a:endParaRPr lang="fr-FR" sz="2200"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8000"/>
          </a:stretch>
        </a:blipFill>
        <a:effectLst/>
      </p:bgPr>
    </p:bg>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500188"/>
            <a:ext cx="6143636" cy="2143125"/>
          </a:xfrm>
        </p:spPr>
        <p:txBody>
          <a:bodyPr vert="horz" anchor="ctr">
            <a:noAutofit/>
            <a:scene3d>
              <a:camera prst="orthographicFront"/>
              <a:lightRig rig="threePt" dir="t"/>
            </a:scene3d>
            <a:sp3d extrusionH="57150">
              <a:bevelT w="38100" h="38100"/>
            </a:sp3d>
          </a:bodyPr>
          <a:lstStyle/>
          <a:p>
            <a:pPr marL="169863" indent="-6350" algn="ctr">
              <a:lnSpc>
                <a:spcPct val="120000"/>
              </a:lnSpc>
              <a:buNone/>
            </a:pPr>
            <a:r>
              <a:rPr lang="fr-FR" sz="7000" b="1" dirty="0" smtClean="0">
                <a:solidFill>
                  <a:schemeClr val="accent6">
                    <a:lumMod val="75000"/>
                  </a:schemeClr>
                </a:solidFill>
                <a:latin typeface="Bernard MT Condensed" pitchFamily="18" charset="0"/>
              </a:rPr>
              <a:t>Les techniques de prévision de la production</a:t>
            </a:r>
            <a:endParaRPr lang="fr-FR" sz="7000" b="1" dirty="0">
              <a:solidFill>
                <a:schemeClr val="accent6">
                  <a:lumMod val="75000"/>
                </a:schemeClr>
              </a:solidFill>
              <a:latin typeface="Bernard MT Condensed" pitchFamily="18" charset="0"/>
            </a:endParaRPr>
          </a:p>
        </p:txBody>
      </p:sp>
      <p:pic>
        <p:nvPicPr>
          <p:cNvPr id="9" name="Espace réservé pour une image  8" descr="kij.PNG"/>
          <p:cNvPicPr>
            <a:picLocks noGrp="1" noChangeAspect="1"/>
          </p:cNvPicPr>
          <p:nvPr>
            <p:ph type="pic" sz="quarter" idx="4294967295"/>
          </p:nvPr>
        </p:nvPicPr>
        <p:blipFill>
          <a:blip r:embed="rId3"/>
          <a:stretch>
            <a:fillRect/>
          </a:stretch>
        </p:blipFill>
        <p:spPr>
          <a:xfrm>
            <a:off x="5857884" y="1000114"/>
            <a:ext cx="3071813" cy="3643337"/>
          </a:xfrm>
          <a:prstGeom prst="roundRect">
            <a:avLst>
              <a:gd name="adj" fmla="val 16667"/>
            </a:avLst>
          </a:prstGeom>
          <a:ln>
            <a:noFill/>
          </a:ln>
          <a:effectLst>
            <a:outerShdw blurRad="50800" dist="38100" dir="13500000" algn="br" rotWithShape="0">
              <a:prstClr val="black">
                <a:alpha val="40000"/>
              </a:prstClr>
            </a:outerShdw>
          </a:effectLst>
          <a:scene3d>
            <a:camera prst="perspectiveLeft"/>
            <a:lightRig rig="threePt" dir="t"/>
          </a:scene3d>
          <a:sp3d contourW="6350" prstMaterial="matte">
            <a:bevelT w="101600" h="101600"/>
            <a:contourClr>
              <a:srgbClr val="969696"/>
            </a:contourClr>
          </a:sp3d>
        </p:spPr>
      </p:pic>
      <p:sp>
        <p:nvSpPr>
          <p:cNvPr id="5" name="Espace réservé du pied de page 3"/>
          <p:cNvSpPr>
            <a:spLocks noGrp="1"/>
          </p:cNvSpPr>
          <p:nvPr>
            <p:ph type="ftr" sz="quarter" idx="11"/>
          </p:nvPr>
        </p:nvSpPr>
        <p:spPr>
          <a:xfrm>
            <a:off x="1714480" y="-71456"/>
            <a:ext cx="7397396" cy="365125"/>
          </a:xfrm>
        </p:spPr>
        <p:txBody>
          <a:bodyPr/>
          <a:lstStyle/>
          <a:p>
            <a:r>
              <a:rPr lang="fr-FR" sz="1800" b="1" smtClean="0">
                <a:solidFill>
                  <a:schemeClr val="bg1">
                    <a:alpha val="44000"/>
                  </a:schemeClr>
                </a:solidFill>
                <a:latin typeface="Tw Cen MT" pitchFamily="34" charset="0"/>
              </a:rPr>
              <a:t>www.tifawt.com</a:t>
            </a:r>
            <a:endParaRPr lang="fr-BE" sz="1800" b="1" dirty="0">
              <a:solidFill>
                <a:schemeClr val="bg1">
                  <a:alpha val="44000"/>
                </a:schemeClr>
              </a:solidFill>
              <a:latin typeface="Tw Cen MT"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sz="4000" smtClean="0"/>
              <a:t>Programme de production</a:t>
            </a:r>
            <a:endParaRPr sz="4000" dirty="0" smtClean="0"/>
          </a:p>
        </p:txBody>
      </p:sp>
      <p:sp>
        <p:nvSpPr>
          <p:cNvPr id="3" name="Espace réservé du contenu 2"/>
          <p:cNvSpPr>
            <a:spLocks noGrp="1"/>
          </p:cNvSpPr>
          <p:nvPr>
            <p:ph idx="1"/>
          </p:nvPr>
        </p:nvSpPr>
        <p:spPr>
          <a:xfrm>
            <a:off x="457202" y="1463294"/>
            <a:ext cx="7848600" cy="2322902"/>
          </a:xfrm>
        </p:spPr>
        <p:txBody>
          <a:bodyPr>
            <a:normAutofit lnSpcReduction="10000"/>
          </a:bodyPr>
          <a:lstStyle/>
          <a:p>
            <a:pPr>
              <a:buNone/>
            </a:pPr>
            <a:r>
              <a:rPr sz="2000" b="1" smtClean="0"/>
              <a:t>La détermination d’un </a:t>
            </a:r>
            <a:r>
              <a:rPr sz="2000" b="1" smtClean="0">
                <a:solidFill>
                  <a:srgbClr val="C00000"/>
                </a:solidFill>
              </a:rPr>
              <a:t>programme de production</a:t>
            </a:r>
            <a:r>
              <a:rPr sz="2000" b="1" smtClean="0"/>
              <a:t> est plus ou moins complexe, selon le </a:t>
            </a:r>
            <a:r>
              <a:rPr sz="2000" b="1" smtClean="0">
                <a:solidFill>
                  <a:schemeClr val="accent1"/>
                </a:solidFill>
              </a:rPr>
              <a:t>nombre de produits</a:t>
            </a:r>
            <a:r>
              <a:rPr sz="2000" b="1" smtClean="0"/>
              <a:t> concernés et selon </a:t>
            </a:r>
            <a:r>
              <a:rPr sz="2000" b="1" smtClean="0">
                <a:solidFill>
                  <a:srgbClr val="00B050"/>
                </a:solidFill>
              </a:rPr>
              <a:t>les contraintes</a:t>
            </a:r>
            <a:r>
              <a:rPr sz="2000" b="1" smtClean="0"/>
              <a:t> à prendre en considération.</a:t>
            </a:r>
          </a:p>
          <a:p>
            <a:pPr>
              <a:buNone/>
            </a:pPr>
            <a:endParaRPr sz="2000" b="1" smtClean="0"/>
          </a:p>
          <a:p>
            <a:pPr>
              <a:buNone/>
            </a:pPr>
            <a:r>
              <a:rPr sz="2000" b="1" smtClean="0"/>
              <a:t>Déterminer </a:t>
            </a:r>
            <a:r>
              <a:rPr sz="2000" b="1" smtClean="0">
                <a:solidFill>
                  <a:schemeClr val="accent6">
                    <a:lumMod val="75000"/>
                  </a:schemeClr>
                </a:solidFill>
              </a:rPr>
              <a:t>le programme optimal de production</a:t>
            </a:r>
            <a:r>
              <a:rPr sz="2000" b="1" smtClean="0"/>
              <a:t>, c’est combiner au mieux tous les </a:t>
            </a:r>
            <a:r>
              <a:rPr sz="2000" b="1" smtClean="0">
                <a:solidFill>
                  <a:srgbClr val="F89614"/>
                </a:solidFill>
              </a:rPr>
              <a:t>facteurs de production</a:t>
            </a:r>
            <a:r>
              <a:rPr sz="2000" b="1" smtClean="0"/>
              <a:t> en vu de </a:t>
            </a:r>
            <a:r>
              <a:rPr sz="2000" b="1" smtClean="0">
                <a:solidFill>
                  <a:srgbClr val="00B0F0"/>
                </a:solidFill>
              </a:rPr>
              <a:t>maximiser la rentabilité</a:t>
            </a:r>
            <a:r>
              <a:rPr sz="2000" b="1" smtClean="0"/>
              <a:t> de l’entreprise.</a:t>
            </a:r>
          </a:p>
        </p:txBody>
      </p:sp>
      <p:sp>
        <p:nvSpPr>
          <p:cNvPr id="4" name="Espace réservé du pied de page 3"/>
          <p:cNvSpPr>
            <a:spLocks noGrp="1"/>
          </p:cNvSpPr>
          <p:nvPr>
            <p:ph type="ftr" sz="quarter" idx="11"/>
          </p:nvPr>
        </p:nvSpPr>
        <p:spPr/>
        <p:txBody>
          <a:bodyPr/>
          <a:lstStyle/>
          <a:p>
            <a:r>
              <a:rPr lang="fr-FR" smtClean="0"/>
              <a:t>www.tifawt.com</a:t>
            </a:r>
            <a:endParaRPr lang="fr-BE" dirty="0"/>
          </a:p>
        </p:txBody>
      </p:sp>
      <p:sp>
        <p:nvSpPr>
          <p:cNvPr id="6" name="Rectangle 5"/>
          <p:cNvSpPr/>
          <p:nvPr/>
        </p:nvSpPr>
        <p:spPr>
          <a:xfrm>
            <a:off x="357158" y="3929072"/>
            <a:ext cx="8143932" cy="954107"/>
          </a:xfrm>
          <a:prstGeom prst="rect">
            <a:avLst/>
          </a:prstGeom>
        </p:spPr>
        <p:txBody>
          <a:bodyPr wrap="square">
            <a:spAutoFit/>
            <a:scene3d>
              <a:camera prst="orthographicFront"/>
              <a:lightRig rig="threePt" dir="t"/>
            </a:scene3d>
            <a:sp3d extrusionH="57150">
              <a:bevelT w="38100" h="38100"/>
            </a:sp3d>
          </a:bodyPr>
          <a:lstStyle/>
          <a:p>
            <a:pPr algn="ctr">
              <a:buNone/>
            </a:pPr>
            <a:r>
              <a:rPr lang="fr-FR" sz="2800" b="1" dirty="0" smtClean="0"/>
              <a:t>Le programme de production peut être fonction d’une ou de plusieurs contraintes.</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ème59">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ersonnalisé 8">
      <a:majorFont>
        <a:latin typeface="Impac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Financ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ersonnalisé 7">
      <a:majorFont>
        <a:latin typeface="Cooper Black"/>
        <a:ea typeface=""/>
        <a:cs typeface=""/>
      </a:majorFont>
      <a:minorFont>
        <a:latin typeface="Trebuchet MS"/>
        <a:ea typeface=""/>
        <a:cs typeface=""/>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hème54">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2">
    <a:dk1>
      <a:srgbClr val="FFFFFF"/>
    </a:dk1>
    <a:lt1>
      <a:sysClr val="window" lastClr="FFFFFF"/>
    </a:lt1>
    <a:dk2>
      <a:srgbClr val="646B86"/>
    </a:dk2>
    <a:lt2>
      <a:srgbClr val="FFFFFF"/>
    </a:lt2>
    <a:accent1>
      <a:srgbClr val="62554F"/>
    </a:accent1>
    <a:accent2>
      <a:srgbClr val="CCB400"/>
    </a:accent2>
    <a:accent3>
      <a:srgbClr val="D56D55"/>
    </a:accent3>
    <a:accent4>
      <a:srgbClr val="FFFFFF"/>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7.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Personnalisé 4">
    <a:dk1>
      <a:sysClr val="windowText" lastClr="000000"/>
    </a:dk1>
    <a:lt1>
      <a:sysClr val="window" lastClr="FFFFFF"/>
    </a:lt1>
    <a:dk2>
      <a:srgbClr val="4E5B6F"/>
    </a:dk2>
    <a:lt2>
      <a:srgbClr val="D6ECFF"/>
    </a:lt2>
    <a:accent1>
      <a:srgbClr val="EA157A"/>
    </a:accent1>
    <a:accent2>
      <a:srgbClr val="EA157A"/>
    </a:accent2>
    <a:accent3>
      <a:srgbClr val="FFC000"/>
    </a:accent3>
    <a:accent4>
      <a:srgbClr val="00ADDC"/>
    </a:accent4>
    <a:accent5>
      <a:srgbClr val="738AC8"/>
    </a:accent5>
    <a:accent6>
      <a:srgbClr val="000000"/>
    </a:accent6>
    <a:hlink>
      <a:srgbClr val="EB8803"/>
    </a:hlink>
    <a:folHlink>
      <a:srgbClr val="5F7791"/>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5211</TotalTime>
  <Words>2261</Words>
  <Application>Microsoft Office PowerPoint</Application>
  <PresentationFormat>Affichage à l'écran (16:9)</PresentationFormat>
  <Paragraphs>373</Paragraphs>
  <Slides>39</Slides>
  <Notes>17</Notes>
  <HiddenSlides>0</HiddenSlides>
  <MMClips>0</MMClips>
  <ScaleCrop>false</ScaleCrop>
  <HeadingPairs>
    <vt:vector size="4" baseType="variant">
      <vt:variant>
        <vt:lpstr>Thème</vt:lpstr>
      </vt:variant>
      <vt:variant>
        <vt:i4>3</vt:i4>
      </vt:variant>
      <vt:variant>
        <vt:lpstr>Titres des diapositives</vt:lpstr>
      </vt:variant>
      <vt:variant>
        <vt:i4>39</vt:i4>
      </vt:variant>
    </vt:vector>
  </HeadingPairs>
  <TitlesOfParts>
    <vt:vector size="42" baseType="lpstr">
      <vt:lpstr>Thème59</vt:lpstr>
      <vt:lpstr>Finance</vt:lpstr>
      <vt:lpstr>Thème54</vt:lpstr>
      <vt:lpstr>Présentation PowerPoint</vt:lpstr>
      <vt:lpstr>AGENDA</vt:lpstr>
      <vt:lpstr>Présentation PowerPoint</vt:lpstr>
      <vt:lpstr>Pour introduir…</vt:lpstr>
      <vt:lpstr>La procédure budgétaire</vt:lpstr>
      <vt:lpstr>Le passage prévisions-budget</vt:lpstr>
      <vt:lpstr>Exemple d’élaboration du budget de la production</vt:lpstr>
      <vt:lpstr>Présentation PowerPoint</vt:lpstr>
      <vt:lpstr>Programme de production</vt:lpstr>
      <vt:lpstr>Présentation PowerPoint</vt:lpstr>
      <vt:lpstr>Présentation PowerPoint</vt:lpstr>
      <vt:lpstr>Présentation PowerPoint</vt:lpstr>
      <vt:lpstr>On suppose que pour des raisons commerciales, la production de A ne peut dépasser 200 unités par jour. Les marges sur coût variable unitaire sont de 1000 DH pour A et 500 pour B.     Déterminer la meilleure combinaison   de production pour l’entreprise.</vt:lpstr>
      <vt:lpstr>Présentation PowerPoint</vt:lpstr>
      <vt:lpstr>Présentation PowerPoint</vt:lpstr>
      <vt:lpstr>Présentation PowerPoint</vt:lpstr>
      <vt:lpstr>Présentation PowerPoint</vt:lpstr>
      <vt:lpstr>Budgétisation de production en quantité</vt:lpstr>
      <vt:lpstr>Exemple de budget de production trimestriel (en quantité)</vt:lpstr>
      <vt:lpstr>Budgétisation de la production en valeur</vt:lpstr>
      <vt:lpstr>Présentation PowerPoint</vt:lpstr>
      <vt:lpstr>Le passage budgétisation-contrôle</vt:lpstr>
      <vt:lpstr>Les coûts préétablis</vt:lpstr>
      <vt:lpstr>Les avantages du coût préetabli :  Un instrument de gestion</vt:lpstr>
      <vt:lpstr>Coût unitaire préétabli de production</vt:lpstr>
      <vt:lpstr>L'analyse des écarts de marge sur coûts préétablis</vt:lpstr>
      <vt:lpstr>Principe générale d'analyse des écarts</vt:lpstr>
      <vt:lpstr>L'écart total</vt:lpstr>
      <vt:lpstr>Présentation PowerPoint</vt:lpstr>
      <vt:lpstr>Interprétation du signe de l’écart </vt:lpstr>
      <vt:lpstr>Présentation PowerPoint</vt:lpstr>
      <vt:lpstr>Présentation PowerPoint</vt:lpstr>
      <vt:lpstr>Présentation PowerPoint</vt:lpstr>
      <vt:lpstr>Présentation PowerPoint</vt:lpstr>
      <vt:lpstr>Présentation PowerPoint</vt:lpstr>
      <vt:lpstr>La vision classique                 de la gestion budgétaire</vt:lpstr>
      <vt:lpstr>La gestion budgétaire proprement dite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gestin budgétaire des ventes</dc:title>
  <dc:creator>HAJAR</dc:creator>
  <cp:lastModifiedBy>PC</cp:lastModifiedBy>
  <cp:revision>881</cp:revision>
  <dcterms:created xsi:type="dcterms:W3CDTF">2013-02-16T21:14:29Z</dcterms:created>
  <dcterms:modified xsi:type="dcterms:W3CDTF">2016-05-07T12:51:36Z</dcterms:modified>
</cp:coreProperties>
</file>